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65" r:id="rId4"/>
    <p:sldId id="261" r:id="rId5"/>
    <p:sldId id="262" r:id="rId6"/>
    <p:sldId id="267" r:id="rId7"/>
    <p:sldId id="263" r:id="rId8"/>
  </p:sldIdLst>
  <p:sldSz cx="9144000" cy="5143500" type="screen16x9"/>
  <p:notesSz cx="6858000" cy="9144000"/>
  <p:defaultTextStyle>
    <a:defPPr>
      <a:defRPr lang="en-US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1pPr>
    <a:lvl2pPr marL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2pPr>
    <a:lvl3pPr marL="9144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3pPr>
    <a:lvl4pPr marL="1371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4pPr>
    <a:lvl5pPr marL="18288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5pPr>
    <a:lvl6pPr marL="2286000" algn="l" defTabSz="914400" rtl="0" eaLnBrk="1" latinLnBrk="0" hangingPunct="1">
      <a:defRPr sz="1300"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6pPr>
    <a:lvl7pPr marL="2743200" algn="l" defTabSz="914400" rtl="0" eaLnBrk="1" latinLnBrk="0" hangingPunct="1">
      <a:defRPr sz="1300"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7pPr>
    <a:lvl8pPr marL="3200400" algn="l" defTabSz="914400" rtl="0" eaLnBrk="1" latinLnBrk="0" hangingPunct="1">
      <a:defRPr sz="1300"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8pPr>
    <a:lvl9pPr marL="3657600" algn="l" defTabSz="914400" rtl="0" eaLnBrk="1" latinLnBrk="0" hangingPunct="1">
      <a:defRPr sz="1300"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F929B4-9508-443A-A181-80734949A920}" v="53" dt="2020-03-15T11:44:14.3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06" autoAdjust="0"/>
  </p:normalViewPr>
  <p:slideViewPr>
    <p:cSldViewPr>
      <p:cViewPr varScale="1">
        <p:scale>
          <a:sx n="116" d="100"/>
          <a:sy n="116" d="100"/>
        </p:scale>
        <p:origin x="75" y="7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16AC5B6B-3227-45A5-B8E1-74F680F874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0A3DDA9-4DB0-804D-BE3F-3232BF8E243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>
                <a:sym typeface="Helvetica Neue" panose="02000503000000020004" pitchFamily="2" charset="0"/>
              </a:rPr>
              <a:t>Click to edit Master text styles</a:t>
            </a:r>
          </a:p>
          <a:p>
            <a:pPr lvl="1"/>
            <a:r>
              <a:rPr lang="en-US" altLang="en-US" noProof="0">
                <a:sym typeface="Helvetica Neue" panose="02000503000000020004" pitchFamily="2" charset="0"/>
              </a:rPr>
              <a:t>Second level</a:t>
            </a:r>
          </a:p>
          <a:p>
            <a:pPr lvl="2"/>
            <a:r>
              <a:rPr lang="en-US" altLang="en-US" noProof="0">
                <a:sym typeface="Helvetica Neue" panose="02000503000000020004" pitchFamily="2" charset="0"/>
              </a:rPr>
              <a:t>Third level</a:t>
            </a:r>
          </a:p>
          <a:p>
            <a:pPr lvl="3"/>
            <a:r>
              <a:rPr lang="en-US" altLang="en-US" noProof="0">
                <a:sym typeface="Helvetica Neue" panose="02000503000000020004" pitchFamily="2" charset="0"/>
              </a:rPr>
              <a:t>Fourth level</a:t>
            </a:r>
          </a:p>
          <a:p>
            <a:pPr lvl="4"/>
            <a:r>
              <a:rPr lang="en-US" altLang="en-US" noProof="0">
                <a:sym typeface="Helvetica Neue" panose="02000503000000020004" pitchFamily="2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charset="0"/>
      </a:defRPr>
    </a:lvl1pPr>
    <a:lvl2pPr indent="228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charset="0"/>
      </a:defRPr>
    </a:lvl2pPr>
    <a:lvl3pPr indent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charset="0"/>
      </a:defRPr>
    </a:lvl3pPr>
    <a:lvl4pPr indent="685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charset="0"/>
      </a:defRPr>
    </a:lvl4pPr>
    <a:lvl5pPr indent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251576EB-64DA-44FE-92DE-AA030B3E0A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C4C82652-4671-448C-94EE-B83AB99B4C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en-US" altLang="en-US">
                <a:latin typeface="Helvetica Neue" charset="0"/>
                <a:ea typeface="Helvetica Neue" charset="0"/>
                <a:cs typeface="Helvetica Neue" charset="0"/>
              </a:rPr>
              <a:t>Cover: </a:t>
            </a:r>
            <a:r>
              <a:rPr lang="en-US" altLang="en-US" i="1">
                <a:latin typeface="Helvetica Neue" charset="0"/>
                <a:ea typeface="Helvetica Neue" charset="0"/>
                <a:cs typeface="Helvetica Neue" charset="0"/>
              </a:rPr>
              <a:t>Christ and the Samaritan Woman</a:t>
            </a:r>
            <a:r>
              <a:rPr lang="en-US" altLang="en-US">
                <a:latin typeface="Helvetica Neue" charset="0"/>
                <a:ea typeface="Helvetica Neue" charset="0"/>
                <a:cs typeface="Helvetica Neue" charset="0"/>
              </a:rPr>
              <a:t> by Marcello Venusti. Copyright </a:t>
            </a:r>
            <a:r>
              <a:rPr lang="en-US" altLang="en-US">
                <a:latin typeface="Helvetica Neue" charset="0"/>
                <a:ea typeface="Helvetica Neue" charset="0"/>
                <a:cs typeface="Helvetica Neue" charset="0"/>
                <a:sym typeface="Symbol" panose="05050102010706020507" pitchFamily="18" charset="2"/>
              </a:rPr>
              <a:t></a:t>
            </a:r>
            <a:r>
              <a:rPr lang="en-US" altLang="en-US">
                <a:latin typeface="Helvetica Neue" charset="0"/>
                <a:ea typeface="Helvetica Neue" charset="0"/>
                <a:cs typeface="Helvetica Neue" charset="0"/>
              </a:rPr>
              <a:t> The Art Archive/Superstock. Used by permission.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BB5CE562-C6DE-4CED-87DC-FF461C6FF2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BD667557-79FB-4CE1-997A-1DBD5EE5F0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en-US" altLang="en-US">
                <a:latin typeface="Helvetica Neue" charset="0"/>
                <a:ea typeface="Helvetica Neue" charset="0"/>
                <a:cs typeface="Helvetica Neue" charset="0"/>
              </a:rPr>
              <a:t>Cover: </a:t>
            </a:r>
            <a:r>
              <a:rPr lang="en-US" altLang="en-US" i="1">
                <a:latin typeface="Helvetica Neue" charset="0"/>
                <a:ea typeface="Helvetica Neue" charset="0"/>
                <a:cs typeface="Helvetica Neue" charset="0"/>
              </a:rPr>
              <a:t>Christ and the Samaritan Woman</a:t>
            </a:r>
            <a:r>
              <a:rPr lang="en-US" altLang="en-US">
                <a:latin typeface="Helvetica Neue" charset="0"/>
                <a:ea typeface="Helvetica Neue" charset="0"/>
                <a:cs typeface="Helvetica Neue" charset="0"/>
              </a:rPr>
              <a:t> by Marcello Venusti. Copyright </a:t>
            </a:r>
            <a:r>
              <a:rPr lang="en-US" altLang="en-US">
                <a:latin typeface="Helvetica Neue" charset="0"/>
                <a:ea typeface="Helvetica Neue" charset="0"/>
                <a:cs typeface="Helvetica Neue" charset="0"/>
                <a:sym typeface="Symbol" panose="05050102010706020507" pitchFamily="18" charset="2"/>
              </a:rPr>
              <a:t></a:t>
            </a:r>
            <a:r>
              <a:rPr lang="en-US" altLang="en-US">
                <a:latin typeface="Helvetica Neue" charset="0"/>
                <a:ea typeface="Helvetica Neue" charset="0"/>
                <a:cs typeface="Helvetica Neue" charset="0"/>
              </a:rPr>
              <a:t> The Art Archive/Superstock.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4166314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BB5CE562-C6DE-4CED-87DC-FF461C6FF2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BD667557-79FB-4CE1-997A-1DBD5EE5F0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en-US" altLang="en-US">
                <a:latin typeface="Helvetica Neue" charset="0"/>
                <a:ea typeface="Helvetica Neue" charset="0"/>
                <a:cs typeface="Helvetica Neue" charset="0"/>
              </a:rPr>
              <a:t>Cover: </a:t>
            </a:r>
            <a:r>
              <a:rPr lang="en-US" altLang="en-US" i="1">
                <a:latin typeface="Helvetica Neue" charset="0"/>
                <a:ea typeface="Helvetica Neue" charset="0"/>
                <a:cs typeface="Helvetica Neue" charset="0"/>
              </a:rPr>
              <a:t>Christ and the Samaritan Woman</a:t>
            </a:r>
            <a:r>
              <a:rPr lang="en-US" altLang="en-US">
                <a:latin typeface="Helvetica Neue" charset="0"/>
                <a:ea typeface="Helvetica Neue" charset="0"/>
                <a:cs typeface="Helvetica Neue" charset="0"/>
              </a:rPr>
              <a:t> by Marcello Venusti. Copyright </a:t>
            </a:r>
            <a:r>
              <a:rPr lang="en-US" altLang="en-US">
                <a:latin typeface="Helvetica Neue" charset="0"/>
                <a:ea typeface="Helvetica Neue" charset="0"/>
                <a:cs typeface="Helvetica Neue" charset="0"/>
                <a:sym typeface="Symbol" panose="05050102010706020507" pitchFamily="18" charset="2"/>
              </a:rPr>
              <a:t></a:t>
            </a:r>
            <a:r>
              <a:rPr lang="en-US" altLang="en-US">
                <a:latin typeface="Helvetica Neue" charset="0"/>
                <a:ea typeface="Helvetica Neue" charset="0"/>
                <a:cs typeface="Helvetica Neue" charset="0"/>
              </a:rPr>
              <a:t> The Art Archive/Superstock.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1686981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BB5CE562-C6DE-4CED-87DC-FF461C6FF2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BD667557-79FB-4CE1-997A-1DBD5EE5F0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en-US" altLang="en-US">
                <a:latin typeface="Helvetica Neue" charset="0"/>
                <a:ea typeface="Helvetica Neue" charset="0"/>
                <a:cs typeface="Helvetica Neue" charset="0"/>
              </a:rPr>
              <a:t>Cover: </a:t>
            </a:r>
            <a:r>
              <a:rPr lang="en-US" altLang="en-US" i="1">
                <a:latin typeface="Helvetica Neue" charset="0"/>
                <a:ea typeface="Helvetica Neue" charset="0"/>
                <a:cs typeface="Helvetica Neue" charset="0"/>
              </a:rPr>
              <a:t>Christ and the Samaritan Woman</a:t>
            </a:r>
            <a:r>
              <a:rPr lang="en-US" altLang="en-US">
                <a:latin typeface="Helvetica Neue" charset="0"/>
                <a:ea typeface="Helvetica Neue" charset="0"/>
                <a:cs typeface="Helvetica Neue" charset="0"/>
              </a:rPr>
              <a:t> by Marcello Venusti. Copyright </a:t>
            </a:r>
            <a:r>
              <a:rPr lang="en-US" altLang="en-US">
                <a:latin typeface="Helvetica Neue" charset="0"/>
                <a:ea typeface="Helvetica Neue" charset="0"/>
                <a:cs typeface="Helvetica Neue" charset="0"/>
                <a:sym typeface="Symbol" panose="05050102010706020507" pitchFamily="18" charset="2"/>
              </a:rPr>
              <a:t></a:t>
            </a:r>
            <a:r>
              <a:rPr lang="en-US" altLang="en-US">
                <a:latin typeface="Helvetica Neue" charset="0"/>
                <a:ea typeface="Helvetica Neue" charset="0"/>
                <a:cs typeface="Helvetica Neue" charset="0"/>
              </a:rPr>
              <a:t> The Art Archive/Superstock.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2208664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BB5CE562-C6DE-4CED-87DC-FF461C6FF2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BD667557-79FB-4CE1-997A-1DBD5EE5F0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en-US" altLang="en-US">
                <a:latin typeface="Helvetica Neue" charset="0"/>
                <a:ea typeface="Helvetica Neue" charset="0"/>
                <a:cs typeface="Helvetica Neue" charset="0"/>
              </a:rPr>
              <a:t>Cover: </a:t>
            </a:r>
            <a:r>
              <a:rPr lang="en-US" altLang="en-US" i="1">
                <a:latin typeface="Helvetica Neue" charset="0"/>
                <a:ea typeface="Helvetica Neue" charset="0"/>
                <a:cs typeface="Helvetica Neue" charset="0"/>
              </a:rPr>
              <a:t>Christ and the Samaritan Woman</a:t>
            </a:r>
            <a:r>
              <a:rPr lang="en-US" altLang="en-US">
                <a:latin typeface="Helvetica Neue" charset="0"/>
                <a:ea typeface="Helvetica Neue" charset="0"/>
                <a:cs typeface="Helvetica Neue" charset="0"/>
              </a:rPr>
              <a:t> by Marcello Venusti. Copyright </a:t>
            </a:r>
            <a:r>
              <a:rPr lang="en-US" altLang="en-US">
                <a:latin typeface="Helvetica Neue" charset="0"/>
                <a:ea typeface="Helvetica Neue" charset="0"/>
                <a:cs typeface="Helvetica Neue" charset="0"/>
                <a:sym typeface="Symbol" panose="05050102010706020507" pitchFamily="18" charset="2"/>
              </a:rPr>
              <a:t></a:t>
            </a:r>
            <a:r>
              <a:rPr lang="en-US" altLang="en-US">
                <a:latin typeface="Helvetica Neue" charset="0"/>
                <a:ea typeface="Helvetica Neue" charset="0"/>
                <a:cs typeface="Helvetica Neue" charset="0"/>
              </a:rPr>
              <a:t> The Art Archive/Superstock.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1178302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BB5CE562-C6DE-4CED-87DC-FF461C6FF2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BD667557-79FB-4CE1-997A-1DBD5EE5F0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en-US" altLang="en-US">
                <a:latin typeface="Helvetica Neue" charset="0"/>
                <a:ea typeface="Helvetica Neue" charset="0"/>
                <a:cs typeface="Helvetica Neue" charset="0"/>
              </a:rPr>
              <a:t>Cover: </a:t>
            </a:r>
            <a:r>
              <a:rPr lang="en-US" altLang="en-US" i="1">
                <a:latin typeface="Helvetica Neue" charset="0"/>
                <a:ea typeface="Helvetica Neue" charset="0"/>
                <a:cs typeface="Helvetica Neue" charset="0"/>
              </a:rPr>
              <a:t>Christ and the Samaritan Woman</a:t>
            </a:r>
            <a:r>
              <a:rPr lang="en-US" altLang="en-US">
                <a:latin typeface="Helvetica Neue" charset="0"/>
                <a:ea typeface="Helvetica Neue" charset="0"/>
                <a:cs typeface="Helvetica Neue" charset="0"/>
              </a:rPr>
              <a:t> by Marcello Venusti. Copyright </a:t>
            </a:r>
            <a:r>
              <a:rPr lang="en-US" altLang="en-US">
                <a:latin typeface="Helvetica Neue" charset="0"/>
                <a:ea typeface="Helvetica Neue" charset="0"/>
                <a:cs typeface="Helvetica Neue" charset="0"/>
                <a:sym typeface="Symbol" panose="05050102010706020507" pitchFamily="18" charset="2"/>
              </a:rPr>
              <a:t></a:t>
            </a:r>
            <a:r>
              <a:rPr lang="en-US" altLang="en-US">
                <a:latin typeface="Helvetica Neue" charset="0"/>
                <a:ea typeface="Helvetica Neue" charset="0"/>
                <a:cs typeface="Helvetica Neue" charset="0"/>
              </a:rPr>
              <a:t> The Art Archive/Superstock.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3433610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251576EB-64DA-44FE-92DE-AA030B3E0A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C4C82652-4671-448C-94EE-B83AB99B4C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en-US" altLang="en-US">
                <a:latin typeface="Helvetica Neue" charset="0"/>
                <a:ea typeface="Helvetica Neue" charset="0"/>
                <a:cs typeface="Helvetica Neue" charset="0"/>
              </a:rPr>
              <a:t>Cover: </a:t>
            </a:r>
            <a:r>
              <a:rPr lang="en-US" altLang="en-US" i="1">
                <a:latin typeface="Helvetica Neue" charset="0"/>
                <a:ea typeface="Helvetica Neue" charset="0"/>
                <a:cs typeface="Helvetica Neue" charset="0"/>
              </a:rPr>
              <a:t>Christ and the Samaritan Woman</a:t>
            </a:r>
            <a:r>
              <a:rPr lang="en-US" altLang="en-US">
                <a:latin typeface="Helvetica Neue" charset="0"/>
                <a:ea typeface="Helvetica Neue" charset="0"/>
                <a:cs typeface="Helvetica Neue" charset="0"/>
              </a:rPr>
              <a:t> by Marcello Venusti. Copyright </a:t>
            </a:r>
            <a:r>
              <a:rPr lang="en-US" altLang="en-US">
                <a:latin typeface="Helvetica Neue" charset="0"/>
                <a:ea typeface="Helvetica Neue" charset="0"/>
                <a:cs typeface="Helvetica Neue" charset="0"/>
                <a:sym typeface="Symbol" panose="05050102010706020507" pitchFamily="18" charset="2"/>
              </a:rPr>
              <a:t></a:t>
            </a:r>
            <a:r>
              <a:rPr lang="en-US" altLang="en-US">
                <a:latin typeface="Helvetica Neue" charset="0"/>
                <a:ea typeface="Helvetica Neue" charset="0"/>
                <a:cs typeface="Helvetica Neue" charset="0"/>
              </a:rPr>
              <a:t> The Art Archive/Superstock.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3659099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C7C08-AEE2-5142-9C6F-4D18383CE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61158-4BA9-8044-8F45-0F13B07EA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F4422E-B797-4156-8674-1E39FF7562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BA9D8-BB6A-4F72-8760-482EAE095B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16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3EA14-B30C-3C4C-A11A-3B46C9F1C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1DFAC-2ACB-BC48-8BDE-56AF9B688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72138B-FF25-435E-A081-33E74EF1D1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8E7CC4-E177-4877-ACE1-DA0CE670CF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82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EC9160-415A-5D41-957D-059CCE6F20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56413" y="576263"/>
            <a:ext cx="1828800" cy="456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A0199C-CF77-F744-BBF9-CAB2023F0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70013" y="576263"/>
            <a:ext cx="5334000" cy="456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8EB3EB-076C-45E1-B86F-8CBE7AB94D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EDFDC-69BB-4D52-B3FF-4ED12862B5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470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7D1A9-C330-CC41-9A3B-121B0DD9E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87458-F033-A44F-A518-F119C1424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734949-E083-47E2-B644-58556B3E6B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603EA8-8314-4961-8CC2-3B7ABF3E22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528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9BFB6-A910-6442-87E1-0F989320E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F0F26-5B4A-164B-A14A-DD4D4BB78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243475-385A-4554-8AFF-CF80ABE64F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946347-3484-485A-9993-6EE375D1A1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32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9941F-3E24-984D-8440-F423FFB9E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62806-DF98-814B-BF97-21DFD0234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03813" y="1828800"/>
            <a:ext cx="1714500" cy="3314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E9E7F6-9622-9C4D-A884-8A878FAD8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70713" y="1828800"/>
            <a:ext cx="1714500" cy="3314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ECB056B-016F-4B93-B0C2-CF5AC7FB5D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657348-8952-405A-BE01-B6BB230FB7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732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5735B-0F19-8745-9A69-136AC12E8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BDCAA-7308-3E4D-A918-230479927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6FFCC2-E696-CA40-8E94-E19E7DE8B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520E29-09F6-4E49-ADFE-B1A5A5AA6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E188E-CECA-0E4E-8215-45D9A986A3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717FB62-B698-44FA-B440-761836BC77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F3B16C-8B79-4F2D-B049-F1DE452F25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413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8C79E-10B1-2D4D-AB62-ED8B2419B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AEA8343-3A5F-4910-88E4-6CD2D39ACD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E5AECF-4A7B-4E91-AC2D-E0A68FD6E8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68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5CB2890D-ED1A-466F-948E-FBE709F492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870BED-7079-4AB4-B61C-9E010DFCF1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94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4F3B6-8A33-7D41-B5B5-AECD47B21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68884-EE8C-6043-89F6-5C16230B6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39CD51-3B1C-4B40-A2ED-D5A800712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DDB2D3D-07C8-4DDD-950C-31CB45F0D2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0A2C9-C4DB-43BF-9D4C-E6C066A7AA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08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B3B82-5562-534F-AAB8-864B17AC1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4E226-7D16-4F47-8DFB-E10CD02E05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1698E4-E55D-014D-8C5D-9B0C7A3B9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42DD34E-1CCA-40D3-B149-B2F5EDF9F1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6E26A-DE5E-45CC-BC57-9ED5B1B85E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671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699F6A1C-958A-4142-9110-06D3D209CB5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70013" y="576263"/>
            <a:ext cx="7315200" cy="125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 Light" panose="020F0302020204030204" pitchFamily="34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4C5E422F-F919-4460-AE8F-A41C7F6CCF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103813" y="1828800"/>
            <a:ext cx="35814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Calibri" panose="020F0502020204030204" pitchFamily="34" charset="0"/>
              </a:rPr>
              <a:t>Fifth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59DF3BD-B0D3-8644-810E-E9F38348A39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8294688" y="4778375"/>
            <a:ext cx="22066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19" tIns="45719" rIns="45719" bIns="45719" numCol="1" anchor="ctr" anchorCtr="0" compatLnSpc="1">
            <a:prstTxWarp prst="textNoShape">
              <a:avLst/>
            </a:prstTxWarp>
          </a:bodyPr>
          <a:lstStyle>
            <a:lvl1pPr algn="r" eaLnBrk="1">
              <a:defRPr sz="900">
                <a:solidFill>
                  <a:srgbClr val="898989"/>
                </a:solidFill>
              </a:defRPr>
            </a:lvl1pPr>
          </a:lstStyle>
          <a:p>
            <a:fld id="{BBAE4B5E-2011-4015-98FA-C3D58DAB77F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rgbClr val="000000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5pPr>
      <a:lvl6pPr marL="457200" algn="l" defTabSz="685800" rtl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6pPr>
      <a:lvl7pPr marL="914400" algn="l" defTabSz="685800" rtl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7pPr>
      <a:lvl8pPr marL="1371600" algn="l" defTabSz="685800" rtl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8pPr>
      <a:lvl9pPr marL="1828800" algn="l" defTabSz="685800" rtl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  <a:sym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21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1600200" indent="-1257300" algn="l" defTabSz="68580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21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2192338" indent="-1506538" algn="l" defTabSz="68580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21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2762250" indent="-1733550" algn="l" defTabSz="68580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21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628900" indent="-1257300" algn="l" defTabSz="68580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21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>
            <a:extLst>
              <a:ext uri="{FF2B5EF4-FFF2-40B4-BE49-F238E27FC236}">
                <a16:creationId xmlns:a16="http://schemas.microsoft.com/office/drawing/2014/main" id="{BD3BC0F1-1BF6-4665-8DCE-8E51C8F76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>
            <a:extLst>
              <a:ext uri="{FF2B5EF4-FFF2-40B4-BE49-F238E27FC236}">
                <a16:creationId xmlns:a16="http://schemas.microsoft.com/office/drawing/2014/main" id="{80543DA0-B7D7-4072-A29E-1A74068E5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09567F-EFD0-4BEA-BD8F-2F51E7F7A29A}"/>
              </a:ext>
            </a:extLst>
          </p:cNvPr>
          <p:cNvSpPr txBox="1"/>
          <p:nvPr/>
        </p:nvSpPr>
        <p:spPr>
          <a:xfrm>
            <a:off x="2438400" y="438150"/>
            <a:ext cx="4476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She Was Already Isolated</a:t>
            </a:r>
          </a:p>
        </p:txBody>
      </p:sp>
    </p:spTree>
    <p:extLst>
      <p:ext uri="{BB962C8B-B14F-4D97-AF65-F5344CB8AC3E}">
        <p14:creationId xmlns:p14="http://schemas.microsoft.com/office/powerpoint/2010/main" val="63955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>
            <a:extLst>
              <a:ext uri="{FF2B5EF4-FFF2-40B4-BE49-F238E27FC236}">
                <a16:creationId xmlns:a16="http://schemas.microsoft.com/office/drawing/2014/main" id="{80543DA0-B7D7-4072-A29E-1A74068E5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09567F-EFD0-4BEA-BD8F-2F51E7F7A29A}"/>
              </a:ext>
            </a:extLst>
          </p:cNvPr>
          <p:cNvSpPr txBox="1"/>
          <p:nvPr/>
        </p:nvSpPr>
        <p:spPr>
          <a:xfrm>
            <a:off x="2438400" y="438150"/>
            <a:ext cx="4476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She Was Already Isolated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976DF8-BF4F-4A15-AF3A-65A05201A0CF}"/>
              </a:ext>
            </a:extLst>
          </p:cNvPr>
          <p:cNvSpPr txBox="1"/>
          <p:nvPr/>
        </p:nvSpPr>
        <p:spPr>
          <a:xfrm>
            <a:off x="2743200" y="112395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Samaritan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50AAE-F031-4AD1-8775-C2D655C65FD7}"/>
              </a:ext>
            </a:extLst>
          </p:cNvPr>
          <p:cNvSpPr txBox="1"/>
          <p:nvPr/>
        </p:nvSpPr>
        <p:spPr>
          <a:xfrm>
            <a:off x="2438399" y="1616392"/>
            <a:ext cx="64516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Who had her issues with men,</a:t>
            </a:r>
          </a:p>
          <a:p>
            <a:r>
              <a:rPr lang="en-US" sz="3200" dirty="0"/>
              <a:t>Who came to the community well when others wouldn’t be there,</a:t>
            </a:r>
          </a:p>
          <a:p>
            <a:r>
              <a:rPr lang="en-US" sz="3200" dirty="0"/>
              <a:t>Yet risked a conversation with Jesus in the bright of day (unlike Nicodemus who came by night).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32C0D8-BE88-4E8C-A2A2-C1D359F93333}"/>
              </a:ext>
            </a:extLst>
          </p:cNvPr>
          <p:cNvSpPr txBox="1"/>
          <p:nvPr/>
        </p:nvSpPr>
        <p:spPr>
          <a:xfrm>
            <a:off x="2438400" y="1123949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A402BB-2B51-404E-A863-AD003AE943BE}"/>
              </a:ext>
            </a:extLst>
          </p:cNvPr>
          <p:cNvSpPr txBox="1"/>
          <p:nvPr/>
        </p:nvSpPr>
        <p:spPr>
          <a:xfrm>
            <a:off x="2734681" y="1123948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woman</a:t>
            </a:r>
          </a:p>
        </p:txBody>
      </p:sp>
    </p:spTree>
    <p:extLst>
      <p:ext uri="{BB962C8B-B14F-4D97-AF65-F5344CB8AC3E}">
        <p14:creationId xmlns:p14="http://schemas.microsoft.com/office/powerpoint/2010/main" val="121692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19323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>
            <a:extLst>
              <a:ext uri="{FF2B5EF4-FFF2-40B4-BE49-F238E27FC236}">
                <a16:creationId xmlns:a16="http://schemas.microsoft.com/office/drawing/2014/main" id="{80543DA0-B7D7-4072-A29E-1A74068E5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09567F-EFD0-4BEA-BD8F-2F51E7F7A29A}"/>
              </a:ext>
            </a:extLst>
          </p:cNvPr>
          <p:cNvSpPr txBox="1"/>
          <p:nvPr/>
        </p:nvSpPr>
        <p:spPr>
          <a:xfrm>
            <a:off x="2438400" y="43815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She Is Blessed With Reconnection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976DF8-BF4F-4A15-AF3A-65A05201A0CF}"/>
              </a:ext>
            </a:extLst>
          </p:cNvPr>
          <p:cNvSpPr txBox="1"/>
          <p:nvPr/>
        </p:nvSpPr>
        <p:spPr>
          <a:xfrm>
            <a:off x="2438400" y="943854"/>
            <a:ext cx="6324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Rabbi,</a:t>
            </a:r>
          </a:p>
          <a:p>
            <a:r>
              <a:rPr lang="en-US" sz="3200" dirty="0"/>
              <a:t>The Messiah,</a:t>
            </a:r>
          </a:p>
          <a:p>
            <a:r>
              <a:rPr lang="en-US" sz="3200" dirty="0"/>
              <a:t>The Great I AM,</a:t>
            </a:r>
          </a:p>
          <a:p>
            <a:r>
              <a:rPr lang="en-US" sz="3200" dirty="0"/>
              <a:t>Who knows her intimately,</a:t>
            </a:r>
          </a:p>
          <a:p>
            <a:r>
              <a:rPr lang="en-US" sz="3200" dirty="0"/>
              <a:t>Yet does not judge her,</a:t>
            </a:r>
          </a:p>
          <a:p>
            <a:r>
              <a:rPr lang="en-US" sz="3200" dirty="0"/>
              <a:t>But gives her the LIVING WATER of an abiding relationship with God</a:t>
            </a:r>
          </a:p>
          <a:p>
            <a:r>
              <a:rPr lang="en-US" sz="3200" dirty="0"/>
              <a:t>And community with others.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A54927-1135-4036-B33C-6D9F38C5F5EB}"/>
              </a:ext>
            </a:extLst>
          </p:cNvPr>
          <p:cNvSpPr/>
          <p:nvPr/>
        </p:nvSpPr>
        <p:spPr>
          <a:xfrm>
            <a:off x="4800600" y="1276350"/>
            <a:ext cx="23622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/>
            </a:br>
            <a:r>
              <a:rPr lang="el-GR" sz="3200" b="1" dirty="0"/>
              <a:t>ἐγώ εἰμι</a:t>
            </a:r>
            <a:endParaRPr lang="en-US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B57F02-EA48-478A-8F6C-A5791B5E6DE3}"/>
              </a:ext>
            </a:extLst>
          </p:cNvPr>
          <p:cNvSpPr/>
          <p:nvPr/>
        </p:nvSpPr>
        <p:spPr>
          <a:xfrm>
            <a:off x="7865998" y="140392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4000" b="1" dirty="0"/>
              <a:t>הָיָה</a:t>
            </a:r>
            <a:r>
              <a:rPr lang="he-IL" sz="3600" b="1" dirty="0"/>
              <a:t> </a:t>
            </a:r>
            <a:endParaRPr lang="en-US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C09B07-C420-4984-B64E-5C219AB62D81}"/>
              </a:ext>
            </a:extLst>
          </p:cNvPr>
          <p:cNvSpPr txBox="1"/>
          <p:nvPr/>
        </p:nvSpPr>
        <p:spPr>
          <a:xfrm>
            <a:off x="6442090" y="1494132"/>
            <a:ext cx="1441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 am he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990EBC-5534-4331-B013-C7BD33E06372}"/>
              </a:ext>
            </a:extLst>
          </p:cNvPr>
          <p:cNvSpPr txBox="1"/>
          <p:nvPr/>
        </p:nvSpPr>
        <p:spPr>
          <a:xfrm>
            <a:off x="7299874" y="1324854"/>
            <a:ext cx="5661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7846637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/>
      <p:bldP spid="3" grpId="0"/>
      <p:bldP spid="3" grpId="1"/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>
            <a:extLst>
              <a:ext uri="{FF2B5EF4-FFF2-40B4-BE49-F238E27FC236}">
                <a16:creationId xmlns:a16="http://schemas.microsoft.com/office/drawing/2014/main" id="{80543DA0-B7D7-4072-A29E-1A74068E5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09567F-EFD0-4BEA-BD8F-2F51E7F7A29A}"/>
              </a:ext>
            </a:extLst>
          </p:cNvPr>
          <p:cNvSpPr txBox="1"/>
          <p:nvPr/>
        </p:nvSpPr>
        <p:spPr>
          <a:xfrm>
            <a:off x="2438400" y="43815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You Are Not Isolated, For Here Is…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976DF8-BF4F-4A15-AF3A-65A05201A0CF}"/>
              </a:ext>
            </a:extLst>
          </p:cNvPr>
          <p:cNvSpPr txBox="1"/>
          <p:nvPr/>
        </p:nvSpPr>
        <p:spPr>
          <a:xfrm>
            <a:off x="2438400" y="923697"/>
            <a:ext cx="6400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Rabbi,</a:t>
            </a:r>
          </a:p>
          <a:p>
            <a:r>
              <a:rPr lang="en-US" sz="3200" dirty="0"/>
              <a:t>The Messiah,</a:t>
            </a:r>
          </a:p>
          <a:p>
            <a:r>
              <a:rPr lang="en-US" sz="3200" dirty="0"/>
              <a:t>The Great I AM,</a:t>
            </a:r>
          </a:p>
          <a:p>
            <a:r>
              <a:rPr lang="en-US" sz="3200" dirty="0"/>
              <a:t>Who knows you intimately,</a:t>
            </a:r>
          </a:p>
          <a:p>
            <a:r>
              <a:rPr lang="en-US" sz="3200" dirty="0"/>
              <a:t>Yet does not judge you,</a:t>
            </a:r>
          </a:p>
          <a:p>
            <a:r>
              <a:rPr lang="en-US" sz="3200" dirty="0"/>
              <a:t>But gives you the LIVING WATER of an abiding relationship with God</a:t>
            </a:r>
          </a:p>
          <a:p>
            <a:r>
              <a:rPr lang="en-US" sz="3200" dirty="0"/>
              <a:t>And community with others.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88BE20-32A5-AC4B-94A6-54C7BAD3DA27}"/>
              </a:ext>
            </a:extLst>
          </p:cNvPr>
          <p:cNvSpPr/>
          <p:nvPr/>
        </p:nvSpPr>
        <p:spPr>
          <a:xfrm>
            <a:off x="4800600" y="1200150"/>
            <a:ext cx="23622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/>
            </a:br>
            <a:r>
              <a:rPr lang="el-GR" sz="3200" b="1" dirty="0"/>
              <a:t>ἐγώ εἰμι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E3F9E2-E919-CC44-A980-8D754CD2394D}"/>
              </a:ext>
            </a:extLst>
          </p:cNvPr>
          <p:cNvSpPr txBox="1"/>
          <p:nvPr/>
        </p:nvSpPr>
        <p:spPr>
          <a:xfrm>
            <a:off x="6442090" y="1417932"/>
            <a:ext cx="1441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 am he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DC193E-C656-A746-B670-5D565035FED6}"/>
              </a:ext>
            </a:extLst>
          </p:cNvPr>
          <p:cNvSpPr txBox="1"/>
          <p:nvPr/>
        </p:nvSpPr>
        <p:spPr>
          <a:xfrm>
            <a:off x="7299874" y="1248654"/>
            <a:ext cx="5661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F6FDD3-A162-2E45-865B-AD8DA2698DBA}"/>
              </a:ext>
            </a:extLst>
          </p:cNvPr>
          <p:cNvSpPr/>
          <p:nvPr/>
        </p:nvSpPr>
        <p:spPr>
          <a:xfrm>
            <a:off x="7865998" y="132772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4000" b="1" dirty="0"/>
              <a:t>הָיָה</a:t>
            </a:r>
            <a:r>
              <a:rPr lang="he-IL" sz="3600" b="1" dirty="0"/>
              <a:t>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032059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/>
      <p:bldP spid="3" grpId="0"/>
      <p:bldP spid="4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>
            <a:extLst>
              <a:ext uri="{FF2B5EF4-FFF2-40B4-BE49-F238E27FC236}">
                <a16:creationId xmlns:a16="http://schemas.microsoft.com/office/drawing/2014/main" id="{80543DA0-B7D7-4072-A29E-1A74068E5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39BE1E-B8B0-4725-8819-DBC5CF8A6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295275"/>
            <a:ext cx="4552950" cy="4552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09567F-EFD0-4BEA-BD8F-2F51E7F7A29A}"/>
              </a:ext>
            </a:extLst>
          </p:cNvPr>
          <p:cNvSpPr txBox="1"/>
          <p:nvPr/>
        </p:nvSpPr>
        <p:spPr>
          <a:xfrm>
            <a:off x="2514600" y="57150"/>
            <a:ext cx="6096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/>
              <a:t>DRINK DEEPLY</a:t>
            </a:r>
          </a:p>
        </p:txBody>
      </p:sp>
    </p:spTree>
    <p:extLst>
      <p:ext uri="{BB962C8B-B14F-4D97-AF65-F5344CB8AC3E}">
        <p14:creationId xmlns:p14="http://schemas.microsoft.com/office/powerpoint/2010/main" val="23287242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>
            <a:extLst>
              <a:ext uri="{FF2B5EF4-FFF2-40B4-BE49-F238E27FC236}">
                <a16:creationId xmlns:a16="http://schemas.microsoft.com/office/drawing/2014/main" id="{BD3BC0F1-1BF6-4665-8DCE-8E51C8F76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20449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 Them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  <a:spAutoFit/>
      </a:bodyPr>
      <a:lstStyle>
        <a:defPPr marL="0" marR="0" indent="0" algn="l" defTabSz="6858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  <a:sym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  <a:spAutoFit/>
      </a:bodyPr>
      <a:lstStyle>
        <a:defPPr marL="0" marR="0" indent="0" algn="l" defTabSz="6858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  <a:sym typeface="Calibri" panose="020F050202020403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320</Words>
  <Application>Microsoft Office PowerPoint</Application>
  <PresentationFormat>On-screen Show (16:9)</PresentationFormat>
  <Paragraphs>40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J Solberg</dc:creator>
  <cp:lastModifiedBy>Steven J Solberg</cp:lastModifiedBy>
  <cp:revision>20</cp:revision>
  <dcterms:modified xsi:type="dcterms:W3CDTF">2020-03-16T00:05:02Z</dcterms:modified>
</cp:coreProperties>
</file>