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Lst>
  <p:notesMasterIdLst>
    <p:notesMasterId r:id="rId17"/>
  </p:notesMasterIdLst>
  <p:sldIdLst>
    <p:sldId id="256" r:id="rId2"/>
    <p:sldId id="258" r:id="rId3"/>
    <p:sldId id="276" r:id="rId4"/>
    <p:sldId id="277" r:id="rId5"/>
    <p:sldId id="260" r:id="rId6"/>
    <p:sldId id="268" r:id="rId7"/>
    <p:sldId id="267" r:id="rId8"/>
    <p:sldId id="274" r:id="rId9"/>
    <p:sldId id="273" r:id="rId10"/>
    <p:sldId id="266" r:id="rId11"/>
    <p:sldId id="264" r:id="rId12"/>
    <p:sldId id="263" r:id="rId13"/>
    <p:sldId id="262" r:id="rId14"/>
    <p:sldId id="271" r:id="rId15"/>
    <p:sldId id="275" r:id="rId16"/>
  </p:sldIdLst>
  <p:sldSz cx="9144000" cy="5143500" type="screen16x9"/>
  <p:notesSz cx="6858000" cy="9144000"/>
  <p:defaultTextStyle>
    <a:defPPr>
      <a:defRPr lang="en-US"/>
    </a:defPPr>
    <a:lvl1pPr algn="l" defTabSz="685800" rtl="0" eaLnBrk="0" fontAlgn="base" hangingPunct="0">
      <a:spcBef>
        <a:spcPct val="0"/>
      </a:spcBef>
      <a:spcAft>
        <a:spcPct val="0"/>
      </a:spcAft>
      <a:defRPr sz="13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1pPr>
    <a:lvl2pPr marL="457200" algn="l" defTabSz="685800" rtl="0" eaLnBrk="0" fontAlgn="base" hangingPunct="0">
      <a:spcBef>
        <a:spcPct val="0"/>
      </a:spcBef>
      <a:spcAft>
        <a:spcPct val="0"/>
      </a:spcAft>
      <a:defRPr sz="13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marL="914400" algn="l" defTabSz="685800" rtl="0" eaLnBrk="0" fontAlgn="base" hangingPunct="0">
      <a:spcBef>
        <a:spcPct val="0"/>
      </a:spcBef>
      <a:spcAft>
        <a:spcPct val="0"/>
      </a:spcAft>
      <a:defRPr sz="13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marL="1371600" algn="l" defTabSz="685800" rtl="0" eaLnBrk="0" fontAlgn="base" hangingPunct="0">
      <a:spcBef>
        <a:spcPct val="0"/>
      </a:spcBef>
      <a:spcAft>
        <a:spcPct val="0"/>
      </a:spcAft>
      <a:defRPr sz="13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marL="1828800" algn="l" defTabSz="685800" rtl="0" eaLnBrk="0" fontAlgn="base" hangingPunct="0">
      <a:spcBef>
        <a:spcPct val="0"/>
      </a:spcBef>
      <a:spcAft>
        <a:spcPct val="0"/>
      </a:spcAft>
      <a:defRPr sz="13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sz="13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sz="13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sz="13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sz="13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60DACF-96CB-4D05-9FC1-D87E06CA6DDA}" v="25" dt="2020-03-15T12:45:32.1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4"/>
  </p:normalViewPr>
  <p:slideViewPr>
    <p:cSldViewPr>
      <p:cViewPr varScale="1">
        <p:scale>
          <a:sx n="116" d="100"/>
          <a:sy n="116" d="100"/>
        </p:scale>
        <p:origin x="75" y="75"/>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16AC5B6B-3227-45A5-B8E1-74F680F8747A}"/>
              </a:ext>
            </a:extLst>
          </p:cNvPr>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a:extLst>
              <a:ext uri="{FF2B5EF4-FFF2-40B4-BE49-F238E27FC236}">
                <a16:creationId xmlns:a16="http://schemas.microsoft.com/office/drawing/2014/main" id="{B0A3DDA9-4DB0-804D-BE3F-3232BF8E2432}"/>
              </a:ext>
            </a:extLst>
          </p:cNvPr>
          <p:cNvSpPr>
            <a:spLocks noGrp="1"/>
          </p:cNvSpPr>
          <p:nvPr>
            <p:ph type="body" sz="quarter" idx="1"/>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sym typeface="Helvetica Neue" panose="02000503000000020004" pitchFamily="2" charset="0"/>
              </a:rPr>
              <a:t>Click to edit Master text styles</a:t>
            </a:r>
          </a:p>
          <a:p>
            <a:pPr lvl="1"/>
            <a:r>
              <a:rPr lang="en-US" altLang="en-US" noProof="0">
                <a:sym typeface="Helvetica Neue" panose="02000503000000020004" pitchFamily="2" charset="0"/>
              </a:rPr>
              <a:t>Second level</a:t>
            </a:r>
          </a:p>
          <a:p>
            <a:pPr lvl="2"/>
            <a:r>
              <a:rPr lang="en-US" altLang="en-US" noProof="0">
                <a:sym typeface="Helvetica Neue" panose="02000503000000020004" pitchFamily="2" charset="0"/>
              </a:rPr>
              <a:t>Third level</a:t>
            </a:r>
          </a:p>
          <a:p>
            <a:pPr lvl="3"/>
            <a:r>
              <a:rPr lang="en-US" altLang="en-US" noProof="0">
                <a:sym typeface="Helvetica Neue" panose="02000503000000020004" pitchFamily="2" charset="0"/>
              </a:rPr>
              <a:t>Fourth level</a:t>
            </a:r>
          </a:p>
          <a:p>
            <a:pPr lvl="4"/>
            <a:r>
              <a:rPr lang="en-US" altLang="en-US" noProof="0">
                <a:sym typeface="Helvetica Neue" panose="02000503000000020004" pitchFamily="2" charset="0"/>
              </a:rPr>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charset="0"/>
      </a:defRPr>
    </a:lvl1pPr>
    <a:lvl2pPr indent="228600" algn="l" rtl="0" eaLnBrk="0" fontAlgn="base" hangingPunct="0">
      <a:spcBef>
        <a:spcPct val="0"/>
      </a:spcBef>
      <a:spcAft>
        <a:spcPct val="0"/>
      </a:spcAft>
      <a:defRPr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charset="0"/>
      </a:defRPr>
    </a:lvl2pPr>
    <a:lvl3pPr indent="457200" algn="l" rtl="0" eaLnBrk="0" fontAlgn="base" hangingPunct="0">
      <a:spcBef>
        <a:spcPct val="0"/>
      </a:spcBef>
      <a:spcAft>
        <a:spcPct val="0"/>
      </a:spcAft>
      <a:defRPr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charset="0"/>
      </a:defRPr>
    </a:lvl3pPr>
    <a:lvl4pPr indent="685800" algn="l" rtl="0" eaLnBrk="0" fontAlgn="base" hangingPunct="0">
      <a:spcBef>
        <a:spcPct val="0"/>
      </a:spcBef>
      <a:spcAft>
        <a:spcPct val="0"/>
      </a:spcAft>
      <a:defRPr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charset="0"/>
      </a:defRPr>
    </a:lvl4pPr>
    <a:lvl5pPr indent="914400" algn="l" rtl="0" eaLnBrk="0" fontAlgn="base" hangingPunct="0">
      <a:spcBef>
        <a:spcPct val="0"/>
      </a:spcBef>
      <a:spcAft>
        <a:spcPct val="0"/>
      </a:spcAft>
      <a:defRPr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251576EB-64DA-44FE-92DE-AA030B3E0A11}"/>
              </a:ext>
            </a:extLst>
          </p:cNvPr>
          <p:cNvSpPr>
            <a:spLocks noGrp="1" noRot="1" noChangeAspect="1" noTextEdit="1"/>
          </p:cNvSpPr>
          <p:nvPr>
            <p:ph type="sldImg"/>
          </p:nvPr>
        </p:nvSpPr>
        <p:spPr>
          <a:xfrm>
            <a:off x="381000" y="685800"/>
            <a:ext cx="6096000" cy="3429000"/>
          </a:xfrm>
        </p:spPr>
      </p:sp>
      <p:sp>
        <p:nvSpPr>
          <p:cNvPr id="15362" name="Notes Placeholder 2">
            <a:extLst>
              <a:ext uri="{FF2B5EF4-FFF2-40B4-BE49-F238E27FC236}">
                <a16:creationId xmlns:a16="http://schemas.microsoft.com/office/drawing/2014/main" id="{C4C82652-4671-448C-94EE-B83AB99B4CA6}"/>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en-US" altLang="en-US">
                <a:latin typeface="Helvetica Neue" charset="0"/>
                <a:ea typeface="Helvetica Neue" charset="0"/>
                <a:cs typeface="Helvetica Neue" charset="0"/>
              </a:rPr>
              <a:t>Cover: </a:t>
            </a:r>
            <a:r>
              <a:rPr lang="en-US" altLang="en-US" i="1">
                <a:latin typeface="Helvetica Neue" charset="0"/>
                <a:ea typeface="Helvetica Neue" charset="0"/>
                <a:cs typeface="Helvetica Neue" charset="0"/>
              </a:rPr>
              <a:t>Christ and the Samaritan Woman</a:t>
            </a:r>
            <a:r>
              <a:rPr lang="en-US" altLang="en-US">
                <a:latin typeface="Helvetica Neue" charset="0"/>
                <a:ea typeface="Helvetica Neue" charset="0"/>
                <a:cs typeface="Helvetica Neue" charset="0"/>
              </a:rPr>
              <a:t> by Marcello Venusti. Copyright </a:t>
            </a:r>
            <a:r>
              <a:rPr lang="en-US" altLang="en-US">
                <a:latin typeface="Helvetica Neue" charset="0"/>
                <a:ea typeface="Helvetica Neue" charset="0"/>
                <a:cs typeface="Helvetica Neue" charset="0"/>
                <a:sym typeface="Symbol" panose="05050102010706020507" pitchFamily="18" charset="2"/>
              </a:rPr>
              <a:t></a:t>
            </a:r>
            <a:r>
              <a:rPr lang="en-US" altLang="en-US">
                <a:latin typeface="Helvetica Neue" charset="0"/>
                <a:ea typeface="Helvetica Neue" charset="0"/>
                <a:cs typeface="Helvetica Neue" charset="0"/>
              </a:rPr>
              <a:t> The Art Archive/Superstock. Used by permission.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3F7EC250-47FB-4E33-8B5E-1671E5DC7B46}"/>
              </a:ext>
            </a:extLst>
          </p:cNvPr>
          <p:cNvSpPr>
            <a:spLocks noGrp="1" noRot="1" noChangeAspect="1" noTextEdit="1"/>
          </p:cNvSpPr>
          <p:nvPr>
            <p:ph type="sldImg"/>
          </p:nvPr>
        </p:nvSpPr>
        <p:spPr>
          <a:xfrm>
            <a:off x="381000" y="685800"/>
            <a:ext cx="6096000" cy="3429000"/>
          </a:xfrm>
        </p:spPr>
      </p:sp>
      <p:sp>
        <p:nvSpPr>
          <p:cNvPr id="15362" name="Notes Placeholder 2">
            <a:extLst>
              <a:ext uri="{FF2B5EF4-FFF2-40B4-BE49-F238E27FC236}">
                <a16:creationId xmlns:a16="http://schemas.microsoft.com/office/drawing/2014/main" id="{4C78D169-84B9-4F07-8DB8-B1B7AAB6562F}"/>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en-US" altLang="en-US">
                <a:latin typeface="Helvetica Neue" charset="0"/>
                <a:ea typeface="Helvetica Neue" charset="0"/>
                <a:cs typeface="Helvetica Neue" charset="0"/>
              </a:rPr>
              <a:t>Cover: </a:t>
            </a:r>
            <a:r>
              <a:rPr lang="en-US" altLang="en-US" i="1">
                <a:latin typeface="Helvetica Neue" charset="0"/>
                <a:ea typeface="Helvetica Neue" charset="0"/>
                <a:cs typeface="Helvetica Neue" charset="0"/>
              </a:rPr>
              <a:t>Christ and the Samaritan Woman</a:t>
            </a:r>
            <a:r>
              <a:rPr lang="en-US" altLang="en-US">
                <a:latin typeface="Helvetica Neue" charset="0"/>
                <a:ea typeface="Helvetica Neue" charset="0"/>
                <a:cs typeface="Helvetica Neue" charset="0"/>
              </a:rPr>
              <a:t> by Marcello Venusti. Copyright </a:t>
            </a:r>
            <a:r>
              <a:rPr lang="en-US" altLang="en-US">
                <a:latin typeface="Helvetica Neue" charset="0"/>
                <a:ea typeface="Helvetica Neue" charset="0"/>
                <a:cs typeface="Helvetica Neue" charset="0"/>
                <a:sym typeface="Symbol" panose="05050102010706020507" pitchFamily="18" charset="2"/>
              </a:rPr>
              <a:t></a:t>
            </a:r>
            <a:r>
              <a:rPr lang="en-US" altLang="en-US">
                <a:latin typeface="Helvetica Neue" charset="0"/>
                <a:ea typeface="Helvetica Neue" charset="0"/>
                <a:cs typeface="Helvetica Neue" charset="0"/>
              </a:rPr>
              <a:t> The Art Archive/Superstock. Used by permission.</a:t>
            </a:r>
          </a:p>
        </p:txBody>
      </p:sp>
    </p:spTree>
    <p:extLst>
      <p:ext uri="{BB962C8B-B14F-4D97-AF65-F5344CB8AC3E}">
        <p14:creationId xmlns:p14="http://schemas.microsoft.com/office/powerpoint/2010/main" val="3732128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3F7EC250-47FB-4E33-8B5E-1671E5DC7B46}"/>
              </a:ext>
            </a:extLst>
          </p:cNvPr>
          <p:cNvSpPr>
            <a:spLocks noGrp="1" noRot="1" noChangeAspect="1" noTextEdit="1"/>
          </p:cNvSpPr>
          <p:nvPr>
            <p:ph type="sldImg"/>
          </p:nvPr>
        </p:nvSpPr>
        <p:spPr>
          <a:xfrm>
            <a:off x="381000" y="685800"/>
            <a:ext cx="6096000" cy="3429000"/>
          </a:xfrm>
        </p:spPr>
      </p:sp>
      <p:sp>
        <p:nvSpPr>
          <p:cNvPr id="15362" name="Notes Placeholder 2">
            <a:extLst>
              <a:ext uri="{FF2B5EF4-FFF2-40B4-BE49-F238E27FC236}">
                <a16:creationId xmlns:a16="http://schemas.microsoft.com/office/drawing/2014/main" id="{4C78D169-84B9-4F07-8DB8-B1B7AAB6562F}"/>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en-US" altLang="en-US">
                <a:latin typeface="Helvetica Neue" charset="0"/>
                <a:ea typeface="Helvetica Neue" charset="0"/>
                <a:cs typeface="Helvetica Neue" charset="0"/>
              </a:rPr>
              <a:t>Cover: </a:t>
            </a:r>
            <a:r>
              <a:rPr lang="en-US" altLang="en-US" i="1">
                <a:latin typeface="Helvetica Neue" charset="0"/>
                <a:ea typeface="Helvetica Neue" charset="0"/>
                <a:cs typeface="Helvetica Neue" charset="0"/>
              </a:rPr>
              <a:t>Christ and the Samaritan Woman</a:t>
            </a:r>
            <a:r>
              <a:rPr lang="en-US" altLang="en-US">
                <a:latin typeface="Helvetica Neue" charset="0"/>
                <a:ea typeface="Helvetica Neue" charset="0"/>
                <a:cs typeface="Helvetica Neue" charset="0"/>
              </a:rPr>
              <a:t> by Marcello Venusti. Copyright </a:t>
            </a:r>
            <a:r>
              <a:rPr lang="en-US" altLang="en-US">
                <a:latin typeface="Helvetica Neue" charset="0"/>
                <a:ea typeface="Helvetica Neue" charset="0"/>
                <a:cs typeface="Helvetica Neue" charset="0"/>
                <a:sym typeface="Symbol" panose="05050102010706020507" pitchFamily="18" charset="2"/>
              </a:rPr>
              <a:t></a:t>
            </a:r>
            <a:r>
              <a:rPr lang="en-US" altLang="en-US">
                <a:latin typeface="Helvetica Neue" charset="0"/>
                <a:ea typeface="Helvetica Neue" charset="0"/>
                <a:cs typeface="Helvetica Neue" charset="0"/>
              </a:rPr>
              <a:t> The Art Archive/Superstock. Used by permission.</a:t>
            </a:r>
          </a:p>
        </p:txBody>
      </p:sp>
    </p:spTree>
    <p:extLst>
      <p:ext uri="{BB962C8B-B14F-4D97-AF65-F5344CB8AC3E}">
        <p14:creationId xmlns:p14="http://schemas.microsoft.com/office/powerpoint/2010/main" val="2629828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3F7EC250-47FB-4E33-8B5E-1671E5DC7B46}"/>
              </a:ext>
            </a:extLst>
          </p:cNvPr>
          <p:cNvSpPr>
            <a:spLocks noGrp="1" noRot="1" noChangeAspect="1" noTextEdit="1"/>
          </p:cNvSpPr>
          <p:nvPr>
            <p:ph type="sldImg"/>
          </p:nvPr>
        </p:nvSpPr>
        <p:spPr>
          <a:xfrm>
            <a:off x="381000" y="685800"/>
            <a:ext cx="6096000" cy="3429000"/>
          </a:xfrm>
        </p:spPr>
      </p:sp>
      <p:sp>
        <p:nvSpPr>
          <p:cNvPr id="15362" name="Notes Placeholder 2">
            <a:extLst>
              <a:ext uri="{FF2B5EF4-FFF2-40B4-BE49-F238E27FC236}">
                <a16:creationId xmlns:a16="http://schemas.microsoft.com/office/drawing/2014/main" id="{4C78D169-84B9-4F07-8DB8-B1B7AAB6562F}"/>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en-US" altLang="en-US">
                <a:latin typeface="Helvetica Neue" charset="0"/>
                <a:ea typeface="Helvetica Neue" charset="0"/>
                <a:cs typeface="Helvetica Neue" charset="0"/>
              </a:rPr>
              <a:t>Cover: </a:t>
            </a:r>
            <a:r>
              <a:rPr lang="en-US" altLang="en-US" i="1">
                <a:latin typeface="Helvetica Neue" charset="0"/>
                <a:ea typeface="Helvetica Neue" charset="0"/>
                <a:cs typeface="Helvetica Neue" charset="0"/>
              </a:rPr>
              <a:t>Christ and the Samaritan Woman</a:t>
            </a:r>
            <a:r>
              <a:rPr lang="en-US" altLang="en-US">
                <a:latin typeface="Helvetica Neue" charset="0"/>
                <a:ea typeface="Helvetica Neue" charset="0"/>
                <a:cs typeface="Helvetica Neue" charset="0"/>
              </a:rPr>
              <a:t> by Marcello Venusti. Copyright </a:t>
            </a:r>
            <a:r>
              <a:rPr lang="en-US" altLang="en-US">
                <a:latin typeface="Helvetica Neue" charset="0"/>
                <a:ea typeface="Helvetica Neue" charset="0"/>
                <a:cs typeface="Helvetica Neue" charset="0"/>
                <a:sym typeface="Symbol" panose="05050102010706020507" pitchFamily="18" charset="2"/>
              </a:rPr>
              <a:t></a:t>
            </a:r>
            <a:r>
              <a:rPr lang="en-US" altLang="en-US">
                <a:latin typeface="Helvetica Neue" charset="0"/>
                <a:ea typeface="Helvetica Neue" charset="0"/>
                <a:cs typeface="Helvetica Neue" charset="0"/>
              </a:rPr>
              <a:t> The Art Archive/Superstock. Used by permission.</a:t>
            </a:r>
          </a:p>
        </p:txBody>
      </p:sp>
    </p:spTree>
    <p:extLst>
      <p:ext uri="{BB962C8B-B14F-4D97-AF65-F5344CB8AC3E}">
        <p14:creationId xmlns:p14="http://schemas.microsoft.com/office/powerpoint/2010/main" val="1524133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3F7EC250-47FB-4E33-8B5E-1671E5DC7B46}"/>
              </a:ext>
            </a:extLst>
          </p:cNvPr>
          <p:cNvSpPr>
            <a:spLocks noGrp="1" noRot="1" noChangeAspect="1" noTextEdit="1"/>
          </p:cNvSpPr>
          <p:nvPr>
            <p:ph type="sldImg"/>
          </p:nvPr>
        </p:nvSpPr>
        <p:spPr>
          <a:xfrm>
            <a:off x="381000" y="685800"/>
            <a:ext cx="6096000" cy="3429000"/>
          </a:xfrm>
        </p:spPr>
      </p:sp>
      <p:sp>
        <p:nvSpPr>
          <p:cNvPr id="15362" name="Notes Placeholder 2">
            <a:extLst>
              <a:ext uri="{FF2B5EF4-FFF2-40B4-BE49-F238E27FC236}">
                <a16:creationId xmlns:a16="http://schemas.microsoft.com/office/drawing/2014/main" id="{4C78D169-84B9-4F07-8DB8-B1B7AAB6562F}"/>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en-US" altLang="en-US">
                <a:latin typeface="Helvetica Neue" charset="0"/>
                <a:ea typeface="Helvetica Neue" charset="0"/>
                <a:cs typeface="Helvetica Neue" charset="0"/>
              </a:rPr>
              <a:t>Cover: </a:t>
            </a:r>
            <a:r>
              <a:rPr lang="en-US" altLang="en-US" i="1">
                <a:latin typeface="Helvetica Neue" charset="0"/>
                <a:ea typeface="Helvetica Neue" charset="0"/>
                <a:cs typeface="Helvetica Neue" charset="0"/>
              </a:rPr>
              <a:t>Christ and the Samaritan Woman</a:t>
            </a:r>
            <a:r>
              <a:rPr lang="en-US" altLang="en-US">
                <a:latin typeface="Helvetica Neue" charset="0"/>
                <a:ea typeface="Helvetica Neue" charset="0"/>
                <a:cs typeface="Helvetica Neue" charset="0"/>
              </a:rPr>
              <a:t> by Marcello Venusti. Copyright </a:t>
            </a:r>
            <a:r>
              <a:rPr lang="en-US" altLang="en-US">
                <a:latin typeface="Helvetica Neue" charset="0"/>
                <a:ea typeface="Helvetica Neue" charset="0"/>
                <a:cs typeface="Helvetica Neue" charset="0"/>
                <a:sym typeface="Symbol" panose="05050102010706020507" pitchFamily="18" charset="2"/>
              </a:rPr>
              <a:t></a:t>
            </a:r>
            <a:r>
              <a:rPr lang="en-US" altLang="en-US">
                <a:latin typeface="Helvetica Neue" charset="0"/>
                <a:ea typeface="Helvetica Neue" charset="0"/>
                <a:cs typeface="Helvetica Neue" charset="0"/>
              </a:rPr>
              <a:t> The Art Archive/Superstock. Used by permission.</a:t>
            </a:r>
          </a:p>
        </p:txBody>
      </p:sp>
    </p:spTree>
    <p:extLst>
      <p:ext uri="{BB962C8B-B14F-4D97-AF65-F5344CB8AC3E}">
        <p14:creationId xmlns:p14="http://schemas.microsoft.com/office/powerpoint/2010/main" val="4212658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3F7EC250-47FB-4E33-8B5E-1671E5DC7B46}"/>
              </a:ext>
            </a:extLst>
          </p:cNvPr>
          <p:cNvSpPr>
            <a:spLocks noGrp="1" noRot="1" noChangeAspect="1" noTextEdit="1"/>
          </p:cNvSpPr>
          <p:nvPr>
            <p:ph type="sldImg"/>
          </p:nvPr>
        </p:nvSpPr>
        <p:spPr>
          <a:xfrm>
            <a:off x="381000" y="685800"/>
            <a:ext cx="6096000" cy="3429000"/>
          </a:xfrm>
        </p:spPr>
      </p:sp>
      <p:sp>
        <p:nvSpPr>
          <p:cNvPr id="15362" name="Notes Placeholder 2">
            <a:extLst>
              <a:ext uri="{FF2B5EF4-FFF2-40B4-BE49-F238E27FC236}">
                <a16:creationId xmlns:a16="http://schemas.microsoft.com/office/drawing/2014/main" id="{4C78D169-84B9-4F07-8DB8-B1B7AAB6562F}"/>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en-US" altLang="en-US">
                <a:latin typeface="Helvetica Neue" charset="0"/>
                <a:ea typeface="Helvetica Neue" charset="0"/>
                <a:cs typeface="Helvetica Neue" charset="0"/>
              </a:rPr>
              <a:t>Cover: </a:t>
            </a:r>
            <a:r>
              <a:rPr lang="en-US" altLang="en-US" i="1">
                <a:latin typeface="Helvetica Neue" charset="0"/>
                <a:ea typeface="Helvetica Neue" charset="0"/>
                <a:cs typeface="Helvetica Neue" charset="0"/>
              </a:rPr>
              <a:t>Christ and the Samaritan Woman</a:t>
            </a:r>
            <a:r>
              <a:rPr lang="en-US" altLang="en-US">
                <a:latin typeface="Helvetica Neue" charset="0"/>
                <a:ea typeface="Helvetica Neue" charset="0"/>
                <a:cs typeface="Helvetica Neue" charset="0"/>
              </a:rPr>
              <a:t> by Marcello Venusti. Copyright </a:t>
            </a:r>
            <a:r>
              <a:rPr lang="en-US" altLang="en-US">
                <a:latin typeface="Helvetica Neue" charset="0"/>
                <a:ea typeface="Helvetica Neue" charset="0"/>
                <a:cs typeface="Helvetica Neue" charset="0"/>
                <a:sym typeface="Symbol" panose="05050102010706020507" pitchFamily="18" charset="2"/>
              </a:rPr>
              <a:t></a:t>
            </a:r>
            <a:r>
              <a:rPr lang="en-US" altLang="en-US">
                <a:latin typeface="Helvetica Neue" charset="0"/>
                <a:ea typeface="Helvetica Neue" charset="0"/>
                <a:cs typeface="Helvetica Neue" charset="0"/>
              </a:rPr>
              <a:t> The Art Archive/Superstock. Used by permission.</a:t>
            </a:r>
          </a:p>
        </p:txBody>
      </p:sp>
    </p:spTree>
    <p:extLst>
      <p:ext uri="{BB962C8B-B14F-4D97-AF65-F5344CB8AC3E}">
        <p14:creationId xmlns:p14="http://schemas.microsoft.com/office/powerpoint/2010/main" val="1581170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3F7EC250-47FB-4E33-8B5E-1671E5DC7B46}"/>
              </a:ext>
            </a:extLst>
          </p:cNvPr>
          <p:cNvSpPr>
            <a:spLocks noGrp="1" noRot="1" noChangeAspect="1" noTextEdit="1"/>
          </p:cNvSpPr>
          <p:nvPr>
            <p:ph type="sldImg"/>
          </p:nvPr>
        </p:nvSpPr>
        <p:spPr>
          <a:xfrm>
            <a:off x="381000" y="685800"/>
            <a:ext cx="6096000" cy="3429000"/>
          </a:xfrm>
        </p:spPr>
      </p:sp>
      <p:sp>
        <p:nvSpPr>
          <p:cNvPr id="15362" name="Notes Placeholder 2">
            <a:extLst>
              <a:ext uri="{FF2B5EF4-FFF2-40B4-BE49-F238E27FC236}">
                <a16:creationId xmlns:a16="http://schemas.microsoft.com/office/drawing/2014/main" id="{4C78D169-84B9-4F07-8DB8-B1B7AAB6562F}"/>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en-US" altLang="en-US">
                <a:latin typeface="Helvetica Neue" charset="0"/>
                <a:ea typeface="Helvetica Neue" charset="0"/>
                <a:cs typeface="Helvetica Neue" charset="0"/>
              </a:rPr>
              <a:t>Cover: </a:t>
            </a:r>
            <a:r>
              <a:rPr lang="en-US" altLang="en-US" i="1">
                <a:latin typeface="Helvetica Neue" charset="0"/>
                <a:ea typeface="Helvetica Neue" charset="0"/>
                <a:cs typeface="Helvetica Neue" charset="0"/>
              </a:rPr>
              <a:t>Christ and the Samaritan Woman</a:t>
            </a:r>
            <a:r>
              <a:rPr lang="en-US" altLang="en-US">
                <a:latin typeface="Helvetica Neue" charset="0"/>
                <a:ea typeface="Helvetica Neue" charset="0"/>
                <a:cs typeface="Helvetica Neue" charset="0"/>
              </a:rPr>
              <a:t> by Marcello Venusti. Copyright </a:t>
            </a:r>
            <a:r>
              <a:rPr lang="en-US" altLang="en-US">
                <a:latin typeface="Helvetica Neue" charset="0"/>
                <a:ea typeface="Helvetica Neue" charset="0"/>
                <a:cs typeface="Helvetica Neue" charset="0"/>
                <a:sym typeface="Symbol" panose="05050102010706020507" pitchFamily="18" charset="2"/>
              </a:rPr>
              <a:t></a:t>
            </a:r>
            <a:r>
              <a:rPr lang="en-US" altLang="en-US">
                <a:latin typeface="Helvetica Neue" charset="0"/>
                <a:ea typeface="Helvetica Neue" charset="0"/>
                <a:cs typeface="Helvetica Neue" charset="0"/>
              </a:rPr>
              <a:t> The Art Archive/Superstock. Used by permission.</a:t>
            </a:r>
          </a:p>
        </p:txBody>
      </p:sp>
    </p:spTree>
    <p:extLst>
      <p:ext uri="{BB962C8B-B14F-4D97-AF65-F5344CB8AC3E}">
        <p14:creationId xmlns:p14="http://schemas.microsoft.com/office/powerpoint/2010/main" val="1490761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BB5CE562-C6DE-4CED-87DC-FF461C6FF2EE}"/>
              </a:ext>
            </a:extLst>
          </p:cNvPr>
          <p:cNvSpPr>
            <a:spLocks noGrp="1" noRot="1" noChangeAspect="1" noTextEdit="1"/>
          </p:cNvSpPr>
          <p:nvPr>
            <p:ph type="sldImg"/>
          </p:nvPr>
        </p:nvSpPr>
        <p:spPr>
          <a:xfrm>
            <a:off x="381000" y="685800"/>
            <a:ext cx="6096000" cy="3429000"/>
          </a:xfrm>
        </p:spPr>
      </p:sp>
      <p:sp>
        <p:nvSpPr>
          <p:cNvPr id="15362" name="Notes Placeholder 2">
            <a:extLst>
              <a:ext uri="{FF2B5EF4-FFF2-40B4-BE49-F238E27FC236}">
                <a16:creationId xmlns:a16="http://schemas.microsoft.com/office/drawing/2014/main" id="{BD667557-79FB-4CE1-997A-1DBD5EE5F0AC}"/>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en-US" altLang="en-US">
                <a:latin typeface="Helvetica Neue" charset="0"/>
                <a:ea typeface="Helvetica Neue" charset="0"/>
                <a:cs typeface="Helvetica Neue" charset="0"/>
              </a:rPr>
              <a:t>Cover: </a:t>
            </a:r>
            <a:r>
              <a:rPr lang="en-US" altLang="en-US" i="1">
                <a:latin typeface="Helvetica Neue" charset="0"/>
                <a:ea typeface="Helvetica Neue" charset="0"/>
                <a:cs typeface="Helvetica Neue" charset="0"/>
              </a:rPr>
              <a:t>Christ and the Samaritan Woman</a:t>
            </a:r>
            <a:r>
              <a:rPr lang="en-US" altLang="en-US">
                <a:latin typeface="Helvetica Neue" charset="0"/>
                <a:ea typeface="Helvetica Neue" charset="0"/>
                <a:cs typeface="Helvetica Neue" charset="0"/>
              </a:rPr>
              <a:t> by Marcello Venusti. Copyright </a:t>
            </a:r>
            <a:r>
              <a:rPr lang="en-US" altLang="en-US">
                <a:latin typeface="Helvetica Neue" charset="0"/>
                <a:ea typeface="Helvetica Neue" charset="0"/>
                <a:cs typeface="Helvetica Neue" charset="0"/>
                <a:sym typeface="Symbol" panose="05050102010706020507" pitchFamily="18" charset="2"/>
              </a:rPr>
              <a:t></a:t>
            </a:r>
            <a:r>
              <a:rPr lang="en-US" altLang="en-US">
                <a:latin typeface="Helvetica Neue" charset="0"/>
                <a:ea typeface="Helvetica Neue" charset="0"/>
                <a:cs typeface="Helvetica Neue" charset="0"/>
              </a:rPr>
              <a:t> The Art Archive/Superstock. Used by permission.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3F7EC250-47FB-4E33-8B5E-1671E5DC7B46}"/>
              </a:ext>
            </a:extLst>
          </p:cNvPr>
          <p:cNvSpPr>
            <a:spLocks noGrp="1" noRot="1" noChangeAspect="1" noTextEdit="1"/>
          </p:cNvSpPr>
          <p:nvPr>
            <p:ph type="sldImg"/>
          </p:nvPr>
        </p:nvSpPr>
        <p:spPr>
          <a:xfrm>
            <a:off x="381000" y="685800"/>
            <a:ext cx="6096000" cy="3429000"/>
          </a:xfrm>
        </p:spPr>
      </p:sp>
      <p:sp>
        <p:nvSpPr>
          <p:cNvPr id="15362" name="Notes Placeholder 2">
            <a:extLst>
              <a:ext uri="{FF2B5EF4-FFF2-40B4-BE49-F238E27FC236}">
                <a16:creationId xmlns:a16="http://schemas.microsoft.com/office/drawing/2014/main" id="{4C78D169-84B9-4F07-8DB8-B1B7AAB6562F}"/>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en-US" altLang="en-US">
                <a:latin typeface="Helvetica Neue" charset="0"/>
                <a:ea typeface="Helvetica Neue" charset="0"/>
                <a:cs typeface="Helvetica Neue" charset="0"/>
              </a:rPr>
              <a:t>Cover: </a:t>
            </a:r>
            <a:r>
              <a:rPr lang="en-US" altLang="en-US" i="1">
                <a:latin typeface="Helvetica Neue" charset="0"/>
                <a:ea typeface="Helvetica Neue" charset="0"/>
                <a:cs typeface="Helvetica Neue" charset="0"/>
              </a:rPr>
              <a:t>Christ and the Samaritan Woman</a:t>
            </a:r>
            <a:r>
              <a:rPr lang="en-US" altLang="en-US">
                <a:latin typeface="Helvetica Neue" charset="0"/>
                <a:ea typeface="Helvetica Neue" charset="0"/>
                <a:cs typeface="Helvetica Neue" charset="0"/>
              </a:rPr>
              <a:t> by Marcello Venusti. Copyright </a:t>
            </a:r>
            <a:r>
              <a:rPr lang="en-US" altLang="en-US">
                <a:latin typeface="Helvetica Neue" charset="0"/>
                <a:ea typeface="Helvetica Neue" charset="0"/>
                <a:cs typeface="Helvetica Neue" charset="0"/>
                <a:sym typeface="Symbol" panose="05050102010706020507" pitchFamily="18" charset="2"/>
              </a:rPr>
              <a:t></a:t>
            </a:r>
            <a:r>
              <a:rPr lang="en-US" altLang="en-US">
                <a:latin typeface="Helvetica Neue" charset="0"/>
                <a:ea typeface="Helvetica Neue" charset="0"/>
                <a:cs typeface="Helvetica Neue" charset="0"/>
              </a:rPr>
              <a:t> The Art Archive/Superstock. Used by permission.</a:t>
            </a:r>
          </a:p>
        </p:txBody>
      </p:sp>
    </p:spTree>
    <p:extLst>
      <p:ext uri="{BB962C8B-B14F-4D97-AF65-F5344CB8AC3E}">
        <p14:creationId xmlns:p14="http://schemas.microsoft.com/office/powerpoint/2010/main" val="1459166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3F7EC250-47FB-4E33-8B5E-1671E5DC7B46}"/>
              </a:ext>
            </a:extLst>
          </p:cNvPr>
          <p:cNvSpPr>
            <a:spLocks noGrp="1" noRot="1" noChangeAspect="1" noTextEdit="1"/>
          </p:cNvSpPr>
          <p:nvPr>
            <p:ph type="sldImg"/>
          </p:nvPr>
        </p:nvSpPr>
        <p:spPr>
          <a:xfrm>
            <a:off x="381000" y="685800"/>
            <a:ext cx="6096000" cy="3429000"/>
          </a:xfrm>
        </p:spPr>
      </p:sp>
      <p:sp>
        <p:nvSpPr>
          <p:cNvPr id="15362" name="Notes Placeholder 2">
            <a:extLst>
              <a:ext uri="{FF2B5EF4-FFF2-40B4-BE49-F238E27FC236}">
                <a16:creationId xmlns:a16="http://schemas.microsoft.com/office/drawing/2014/main" id="{4C78D169-84B9-4F07-8DB8-B1B7AAB6562F}"/>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en-US" altLang="en-US">
                <a:latin typeface="Helvetica Neue" charset="0"/>
                <a:ea typeface="Helvetica Neue" charset="0"/>
                <a:cs typeface="Helvetica Neue" charset="0"/>
              </a:rPr>
              <a:t>Cover: </a:t>
            </a:r>
            <a:r>
              <a:rPr lang="en-US" altLang="en-US" i="1">
                <a:latin typeface="Helvetica Neue" charset="0"/>
                <a:ea typeface="Helvetica Neue" charset="0"/>
                <a:cs typeface="Helvetica Neue" charset="0"/>
              </a:rPr>
              <a:t>Christ and the Samaritan Woman</a:t>
            </a:r>
            <a:r>
              <a:rPr lang="en-US" altLang="en-US">
                <a:latin typeface="Helvetica Neue" charset="0"/>
                <a:ea typeface="Helvetica Neue" charset="0"/>
                <a:cs typeface="Helvetica Neue" charset="0"/>
              </a:rPr>
              <a:t> by Marcello Venusti. Copyright </a:t>
            </a:r>
            <a:r>
              <a:rPr lang="en-US" altLang="en-US">
                <a:latin typeface="Helvetica Neue" charset="0"/>
                <a:ea typeface="Helvetica Neue" charset="0"/>
                <a:cs typeface="Helvetica Neue" charset="0"/>
                <a:sym typeface="Symbol" panose="05050102010706020507" pitchFamily="18" charset="2"/>
              </a:rPr>
              <a:t></a:t>
            </a:r>
            <a:r>
              <a:rPr lang="en-US" altLang="en-US">
                <a:latin typeface="Helvetica Neue" charset="0"/>
                <a:ea typeface="Helvetica Neue" charset="0"/>
                <a:cs typeface="Helvetica Neue" charset="0"/>
              </a:rPr>
              <a:t> The Art Archive/Superstock. Used by permission.</a:t>
            </a:r>
          </a:p>
        </p:txBody>
      </p:sp>
    </p:spTree>
    <p:extLst>
      <p:ext uri="{BB962C8B-B14F-4D97-AF65-F5344CB8AC3E}">
        <p14:creationId xmlns:p14="http://schemas.microsoft.com/office/powerpoint/2010/main" val="1805688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3F7EC250-47FB-4E33-8B5E-1671E5DC7B46}"/>
              </a:ext>
            </a:extLst>
          </p:cNvPr>
          <p:cNvSpPr>
            <a:spLocks noGrp="1" noRot="1" noChangeAspect="1" noTextEdit="1"/>
          </p:cNvSpPr>
          <p:nvPr>
            <p:ph type="sldImg"/>
          </p:nvPr>
        </p:nvSpPr>
        <p:spPr>
          <a:xfrm>
            <a:off x="381000" y="685800"/>
            <a:ext cx="6096000" cy="3429000"/>
          </a:xfrm>
        </p:spPr>
      </p:sp>
      <p:sp>
        <p:nvSpPr>
          <p:cNvPr id="15362" name="Notes Placeholder 2">
            <a:extLst>
              <a:ext uri="{FF2B5EF4-FFF2-40B4-BE49-F238E27FC236}">
                <a16:creationId xmlns:a16="http://schemas.microsoft.com/office/drawing/2014/main" id="{4C78D169-84B9-4F07-8DB8-B1B7AAB6562F}"/>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en-US" altLang="en-US">
                <a:latin typeface="Helvetica Neue" charset="0"/>
                <a:ea typeface="Helvetica Neue" charset="0"/>
                <a:cs typeface="Helvetica Neue" charset="0"/>
              </a:rPr>
              <a:t>Cover: </a:t>
            </a:r>
            <a:r>
              <a:rPr lang="en-US" altLang="en-US" i="1">
                <a:latin typeface="Helvetica Neue" charset="0"/>
                <a:ea typeface="Helvetica Neue" charset="0"/>
                <a:cs typeface="Helvetica Neue" charset="0"/>
              </a:rPr>
              <a:t>Christ and the Samaritan Woman</a:t>
            </a:r>
            <a:r>
              <a:rPr lang="en-US" altLang="en-US">
                <a:latin typeface="Helvetica Neue" charset="0"/>
                <a:ea typeface="Helvetica Neue" charset="0"/>
                <a:cs typeface="Helvetica Neue" charset="0"/>
              </a:rPr>
              <a:t> by Marcello Venusti. Copyright </a:t>
            </a:r>
            <a:r>
              <a:rPr lang="en-US" altLang="en-US">
                <a:latin typeface="Helvetica Neue" charset="0"/>
                <a:ea typeface="Helvetica Neue" charset="0"/>
                <a:cs typeface="Helvetica Neue" charset="0"/>
                <a:sym typeface="Symbol" panose="05050102010706020507" pitchFamily="18" charset="2"/>
              </a:rPr>
              <a:t></a:t>
            </a:r>
            <a:r>
              <a:rPr lang="en-US" altLang="en-US">
                <a:latin typeface="Helvetica Neue" charset="0"/>
                <a:ea typeface="Helvetica Neue" charset="0"/>
                <a:cs typeface="Helvetica Neue" charset="0"/>
              </a:rPr>
              <a:t> The Art Archive/Superstock. Used by permission.</a:t>
            </a:r>
          </a:p>
        </p:txBody>
      </p:sp>
    </p:spTree>
    <p:extLst>
      <p:ext uri="{BB962C8B-B14F-4D97-AF65-F5344CB8AC3E}">
        <p14:creationId xmlns:p14="http://schemas.microsoft.com/office/powerpoint/2010/main" val="2312325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3F7EC250-47FB-4E33-8B5E-1671E5DC7B46}"/>
              </a:ext>
            </a:extLst>
          </p:cNvPr>
          <p:cNvSpPr>
            <a:spLocks noGrp="1" noRot="1" noChangeAspect="1" noTextEdit="1"/>
          </p:cNvSpPr>
          <p:nvPr>
            <p:ph type="sldImg"/>
          </p:nvPr>
        </p:nvSpPr>
        <p:spPr>
          <a:xfrm>
            <a:off x="381000" y="685800"/>
            <a:ext cx="6096000" cy="3429000"/>
          </a:xfrm>
        </p:spPr>
      </p:sp>
      <p:sp>
        <p:nvSpPr>
          <p:cNvPr id="15362" name="Notes Placeholder 2">
            <a:extLst>
              <a:ext uri="{FF2B5EF4-FFF2-40B4-BE49-F238E27FC236}">
                <a16:creationId xmlns:a16="http://schemas.microsoft.com/office/drawing/2014/main" id="{4C78D169-84B9-4F07-8DB8-B1B7AAB6562F}"/>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en-US" altLang="en-US">
                <a:latin typeface="Helvetica Neue" charset="0"/>
                <a:ea typeface="Helvetica Neue" charset="0"/>
                <a:cs typeface="Helvetica Neue" charset="0"/>
              </a:rPr>
              <a:t>Cover: </a:t>
            </a:r>
            <a:r>
              <a:rPr lang="en-US" altLang="en-US" i="1">
                <a:latin typeface="Helvetica Neue" charset="0"/>
                <a:ea typeface="Helvetica Neue" charset="0"/>
                <a:cs typeface="Helvetica Neue" charset="0"/>
              </a:rPr>
              <a:t>Christ and the Samaritan Woman</a:t>
            </a:r>
            <a:r>
              <a:rPr lang="en-US" altLang="en-US">
                <a:latin typeface="Helvetica Neue" charset="0"/>
                <a:ea typeface="Helvetica Neue" charset="0"/>
                <a:cs typeface="Helvetica Neue" charset="0"/>
              </a:rPr>
              <a:t> by Marcello Venusti. Copyright </a:t>
            </a:r>
            <a:r>
              <a:rPr lang="en-US" altLang="en-US">
                <a:latin typeface="Helvetica Neue" charset="0"/>
                <a:ea typeface="Helvetica Neue" charset="0"/>
                <a:cs typeface="Helvetica Neue" charset="0"/>
                <a:sym typeface="Symbol" panose="05050102010706020507" pitchFamily="18" charset="2"/>
              </a:rPr>
              <a:t></a:t>
            </a:r>
            <a:r>
              <a:rPr lang="en-US" altLang="en-US">
                <a:latin typeface="Helvetica Neue" charset="0"/>
                <a:ea typeface="Helvetica Neue" charset="0"/>
                <a:cs typeface="Helvetica Neue" charset="0"/>
              </a:rPr>
              <a:t> The Art Archive/Superstock. Used by permission.</a:t>
            </a:r>
          </a:p>
        </p:txBody>
      </p:sp>
    </p:spTree>
    <p:extLst>
      <p:ext uri="{BB962C8B-B14F-4D97-AF65-F5344CB8AC3E}">
        <p14:creationId xmlns:p14="http://schemas.microsoft.com/office/powerpoint/2010/main" val="1171648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3F7EC250-47FB-4E33-8B5E-1671E5DC7B46}"/>
              </a:ext>
            </a:extLst>
          </p:cNvPr>
          <p:cNvSpPr>
            <a:spLocks noGrp="1" noRot="1" noChangeAspect="1" noTextEdit="1"/>
          </p:cNvSpPr>
          <p:nvPr>
            <p:ph type="sldImg"/>
          </p:nvPr>
        </p:nvSpPr>
        <p:spPr>
          <a:xfrm>
            <a:off x="381000" y="685800"/>
            <a:ext cx="6096000" cy="3429000"/>
          </a:xfrm>
        </p:spPr>
      </p:sp>
      <p:sp>
        <p:nvSpPr>
          <p:cNvPr id="15362" name="Notes Placeholder 2">
            <a:extLst>
              <a:ext uri="{FF2B5EF4-FFF2-40B4-BE49-F238E27FC236}">
                <a16:creationId xmlns:a16="http://schemas.microsoft.com/office/drawing/2014/main" id="{4C78D169-84B9-4F07-8DB8-B1B7AAB6562F}"/>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en-US" altLang="en-US">
                <a:latin typeface="Helvetica Neue" charset="0"/>
                <a:ea typeface="Helvetica Neue" charset="0"/>
                <a:cs typeface="Helvetica Neue" charset="0"/>
              </a:rPr>
              <a:t>Cover: </a:t>
            </a:r>
            <a:r>
              <a:rPr lang="en-US" altLang="en-US" i="1">
                <a:latin typeface="Helvetica Neue" charset="0"/>
                <a:ea typeface="Helvetica Neue" charset="0"/>
                <a:cs typeface="Helvetica Neue" charset="0"/>
              </a:rPr>
              <a:t>Christ and the Samaritan Woman</a:t>
            </a:r>
            <a:r>
              <a:rPr lang="en-US" altLang="en-US">
                <a:latin typeface="Helvetica Neue" charset="0"/>
                <a:ea typeface="Helvetica Neue" charset="0"/>
                <a:cs typeface="Helvetica Neue" charset="0"/>
              </a:rPr>
              <a:t> by Marcello Venusti. Copyright </a:t>
            </a:r>
            <a:r>
              <a:rPr lang="en-US" altLang="en-US">
                <a:latin typeface="Helvetica Neue" charset="0"/>
                <a:ea typeface="Helvetica Neue" charset="0"/>
                <a:cs typeface="Helvetica Neue" charset="0"/>
                <a:sym typeface="Symbol" panose="05050102010706020507" pitchFamily="18" charset="2"/>
              </a:rPr>
              <a:t></a:t>
            </a:r>
            <a:r>
              <a:rPr lang="en-US" altLang="en-US">
                <a:latin typeface="Helvetica Neue" charset="0"/>
                <a:ea typeface="Helvetica Neue" charset="0"/>
                <a:cs typeface="Helvetica Neue" charset="0"/>
              </a:rPr>
              <a:t> The Art Archive/Superstock. Used by permission.</a:t>
            </a:r>
          </a:p>
        </p:txBody>
      </p:sp>
    </p:spTree>
    <p:extLst>
      <p:ext uri="{BB962C8B-B14F-4D97-AF65-F5344CB8AC3E}">
        <p14:creationId xmlns:p14="http://schemas.microsoft.com/office/powerpoint/2010/main" val="979363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3F7EC250-47FB-4E33-8B5E-1671E5DC7B46}"/>
              </a:ext>
            </a:extLst>
          </p:cNvPr>
          <p:cNvSpPr>
            <a:spLocks noGrp="1" noRot="1" noChangeAspect="1" noTextEdit="1"/>
          </p:cNvSpPr>
          <p:nvPr>
            <p:ph type="sldImg"/>
          </p:nvPr>
        </p:nvSpPr>
        <p:spPr>
          <a:xfrm>
            <a:off x="381000" y="685800"/>
            <a:ext cx="6096000" cy="3429000"/>
          </a:xfrm>
        </p:spPr>
      </p:sp>
      <p:sp>
        <p:nvSpPr>
          <p:cNvPr id="15362" name="Notes Placeholder 2">
            <a:extLst>
              <a:ext uri="{FF2B5EF4-FFF2-40B4-BE49-F238E27FC236}">
                <a16:creationId xmlns:a16="http://schemas.microsoft.com/office/drawing/2014/main" id="{4C78D169-84B9-4F07-8DB8-B1B7AAB6562F}"/>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en-US" altLang="en-US">
                <a:latin typeface="Helvetica Neue" charset="0"/>
                <a:ea typeface="Helvetica Neue" charset="0"/>
                <a:cs typeface="Helvetica Neue" charset="0"/>
              </a:rPr>
              <a:t>Cover: </a:t>
            </a:r>
            <a:r>
              <a:rPr lang="en-US" altLang="en-US" i="1">
                <a:latin typeface="Helvetica Neue" charset="0"/>
                <a:ea typeface="Helvetica Neue" charset="0"/>
                <a:cs typeface="Helvetica Neue" charset="0"/>
              </a:rPr>
              <a:t>Christ and the Samaritan Woman</a:t>
            </a:r>
            <a:r>
              <a:rPr lang="en-US" altLang="en-US">
                <a:latin typeface="Helvetica Neue" charset="0"/>
                <a:ea typeface="Helvetica Neue" charset="0"/>
                <a:cs typeface="Helvetica Neue" charset="0"/>
              </a:rPr>
              <a:t> by Marcello Venusti. Copyright </a:t>
            </a:r>
            <a:r>
              <a:rPr lang="en-US" altLang="en-US">
                <a:latin typeface="Helvetica Neue" charset="0"/>
                <a:ea typeface="Helvetica Neue" charset="0"/>
                <a:cs typeface="Helvetica Neue" charset="0"/>
                <a:sym typeface="Symbol" panose="05050102010706020507" pitchFamily="18" charset="2"/>
              </a:rPr>
              <a:t></a:t>
            </a:r>
            <a:r>
              <a:rPr lang="en-US" altLang="en-US">
                <a:latin typeface="Helvetica Neue" charset="0"/>
                <a:ea typeface="Helvetica Neue" charset="0"/>
                <a:cs typeface="Helvetica Neue" charset="0"/>
              </a:rPr>
              <a:t> The Art Archive/Superstock. Used by permission.</a:t>
            </a:r>
          </a:p>
        </p:txBody>
      </p:sp>
    </p:spTree>
    <p:extLst>
      <p:ext uri="{BB962C8B-B14F-4D97-AF65-F5344CB8AC3E}">
        <p14:creationId xmlns:p14="http://schemas.microsoft.com/office/powerpoint/2010/main" val="4247655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3F7EC250-47FB-4E33-8B5E-1671E5DC7B46}"/>
              </a:ext>
            </a:extLst>
          </p:cNvPr>
          <p:cNvSpPr>
            <a:spLocks noGrp="1" noRot="1" noChangeAspect="1" noTextEdit="1"/>
          </p:cNvSpPr>
          <p:nvPr>
            <p:ph type="sldImg"/>
          </p:nvPr>
        </p:nvSpPr>
        <p:spPr>
          <a:xfrm>
            <a:off x="381000" y="685800"/>
            <a:ext cx="6096000" cy="3429000"/>
          </a:xfrm>
        </p:spPr>
      </p:sp>
      <p:sp>
        <p:nvSpPr>
          <p:cNvPr id="15362" name="Notes Placeholder 2">
            <a:extLst>
              <a:ext uri="{FF2B5EF4-FFF2-40B4-BE49-F238E27FC236}">
                <a16:creationId xmlns:a16="http://schemas.microsoft.com/office/drawing/2014/main" id="{4C78D169-84B9-4F07-8DB8-B1B7AAB6562F}"/>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en-US" altLang="en-US">
                <a:latin typeface="Helvetica Neue" charset="0"/>
                <a:ea typeface="Helvetica Neue" charset="0"/>
                <a:cs typeface="Helvetica Neue" charset="0"/>
              </a:rPr>
              <a:t>Cover: </a:t>
            </a:r>
            <a:r>
              <a:rPr lang="en-US" altLang="en-US" i="1">
                <a:latin typeface="Helvetica Neue" charset="0"/>
                <a:ea typeface="Helvetica Neue" charset="0"/>
                <a:cs typeface="Helvetica Neue" charset="0"/>
              </a:rPr>
              <a:t>Christ and the Samaritan Woman</a:t>
            </a:r>
            <a:r>
              <a:rPr lang="en-US" altLang="en-US">
                <a:latin typeface="Helvetica Neue" charset="0"/>
                <a:ea typeface="Helvetica Neue" charset="0"/>
                <a:cs typeface="Helvetica Neue" charset="0"/>
              </a:rPr>
              <a:t> by Marcello Venusti. Copyright </a:t>
            </a:r>
            <a:r>
              <a:rPr lang="en-US" altLang="en-US">
                <a:latin typeface="Helvetica Neue" charset="0"/>
                <a:ea typeface="Helvetica Neue" charset="0"/>
                <a:cs typeface="Helvetica Neue" charset="0"/>
                <a:sym typeface="Symbol" panose="05050102010706020507" pitchFamily="18" charset="2"/>
              </a:rPr>
              <a:t></a:t>
            </a:r>
            <a:r>
              <a:rPr lang="en-US" altLang="en-US">
                <a:latin typeface="Helvetica Neue" charset="0"/>
                <a:ea typeface="Helvetica Neue" charset="0"/>
                <a:cs typeface="Helvetica Neue" charset="0"/>
              </a:rPr>
              <a:t> The Art Archive/Superstock. Used by permission.</a:t>
            </a:r>
          </a:p>
        </p:txBody>
      </p:sp>
    </p:spTree>
    <p:extLst>
      <p:ext uri="{BB962C8B-B14F-4D97-AF65-F5344CB8AC3E}">
        <p14:creationId xmlns:p14="http://schemas.microsoft.com/office/powerpoint/2010/main" val="3648508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C7C08-AEE2-5142-9C6F-4D18383CEF55}"/>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861158-4BA9-8044-8F45-0F13B07EA140}"/>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A5F4422E-B797-4156-8674-1E39FF7562F3}"/>
              </a:ext>
            </a:extLst>
          </p:cNvPr>
          <p:cNvSpPr>
            <a:spLocks noGrp="1"/>
          </p:cNvSpPr>
          <p:nvPr>
            <p:ph type="sldNum" sz="quarter" idx="10"/>
          </p:nvPr>
        </p:nvSpPr>
        <p:spPr>
          <a:ln/>
        </p:spPr>
        <p:txBody>
          <a:bodyPr/>
          <a:lstStyle>
            <a:lvl1pPr>
              <a:defRPr/>
            </a:lvl1pPr>
          </a:lstStyle>
          <a:p>
            <a:fld id="{94DBA9D8-BB6A-4F72-8760-482EAE095B7E}" type="slidenum">
              <a:rPr lang="en-US" altLang="en-US"/>
              <a:pPr/>
              <a:t>‹#›</a:t>
            </a:fld>
            <a:endParaRPr lang="en-US" altLang="en-US"/>
          </a:p>
        </p:txBody>
      </p:sp>
    </p:spTree>
    <p:extLst>
      <p:ext uri="{BB962C8B-B14F-4D97-AF65-F5344CB8AC3E}">
        <p14:creationId xmlns:p14="http://schemas.microsoft.com/office/powerpoint/2010/main" val="3108162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3EA14-B30C-3C4C-A11A-3B46C9F1C2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11DFAC-2ACB-BC48-8BDE-56AF9B688A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B72138B-FF25-435E-A081-33E74EF1D1E8}"/>
              </a:ext>
            </a:extLst>
          </p:cNvPr>
          <p:cNvSpPr>
            <a:spLocks noGrp="1"/>
          </p:cNvSpPr>
          <p:nvPr>
            <p:ph type="sldNum" sz="quarter" idx="10"/>
          </p:nvPr>
        </p:nvSpPr>
        <p:spPr>
          <a:ln/>
        </p:spPr>
        <p:txBody>
          <a:bodyPr/>
          <a:lstStyle>
            <a:lvl1pPr>
              <a:defRPr/>
            </a:lvl1pPr>
          </a:lstStyle>
          <a:p>
            <a:fld id="{6F8E7CC4-E177-4877-ACE1-DA0CE670CFDA}" type="slidenum">
              <a:rPr lang="en-US" altLang="en-US"/>
              <a:pPr/>
              <a:t>‹#›</a:t>
            </a:fld>
            <a:endParaRPr lang="en-US" altLang="en-US"/>
          </a:p>
        </p:txBody>
      </p:sp>
    </p:spTree>
    <p:extLst>
      <p:ext uri="{BB962C8B-B14F-4D97-AF65-F5344CB8AC3E}">
        <p14:creationId xmlns:p14="http://schemas.microsoft.com/office/powerpoint/2010/main" val="141082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EC9160-415A-5D41-957D-059CCE6F208C}"/>
              </a:ext>
            </a:extLst>
          </p:cNvPr>
          <p:cNvSpPr>
            <a:spLocks noGrp="1"/>
          </p:cNvSpPr>
          <p:nvPr>
            <p:ph type="title" orient="vert"/>
          </p:nvPr>
        </p:nvSpPr>
        <p:spPr>
          <a:xfrm>
            <a:off x="6856413" y="576263"/>
            <a:ext cx="1828800" cy="456723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A0199C-CF77-F744-BBF9-CAB2023F0885}"/>
              </a:ext>
            </a:extLst>
          </p:cNvPr>
          <p:cNvSpPr>
            <a:spLocks noGrp="1"/>
          </p:cNvSpPr>
          <p:nvPr>
            <p:ph type="body" orient="vert" idx="1"/>
          </p:nvPr>
        </p:nvSpPr>
        <p:spPr>
          <a:xfrm>
            <a:off x="1370013" y="576263"/>
            <a:ext cx="5334000" cy="45672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DE8EB3EB-076C-45E1-B86F-8CBE7AB94D27}"/>
              </a:ext>
            </a:extLst>
          </p:cNvPr>
          <p:cNvSpPr>
            <a:spLocks noGrp="1"/>
          </p:cNvSpPr>
          <p:nvPr>
            <p:ph type="sldNum" sz="quarter" idx="10"/>
          </p:nvPr>
        </p:nvSpPr>
        <p:spPr>
          <a:ln/>
        </p:spPr>
        <p:txBody>
          <a:bodyPr/>
          <a:lstStyle>
            <a:lvl1pPr>
              <a:defRPr/>
            </a:lvl1pPr>
          </a:lstStyle>
          <a:p>
            <a:fld id="{31CEDFDC-69BB-4D52-B3FF-4ED12862B50B}" type="slidenum">
              <a:rPr lang="en-US" altLang="en-US"/>
              <a:pPr/>
              <a:t>‹#›</a:t>
            </a:fld>
            <a:endParaRPr lang="en-US" altLang="en-US"/>
          </a:p>
        </p:txBody>
      </p:sp>
    </p:spTree>
    <p:extLst>
      <p:ext uri="{BB962C8B-B14F-4D97-AF65-F5344CB8AC3E}">
        <p14:creationId xmlns:p14="http://schemas.microsoft.com/office/powerpoint/2010/main" val="3310470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7D1A9-C330-CC41-9A3B-121B0DD9E7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F87458-F033-A44F-A518-F119C14247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4734949-E083-47E2-B644-58556B3E6BA6}"/>
              </a:ext>
            </a:extLst>
          </p:cNvPr>
          <p:cNvSpPr>
            <a:spLocks noGrp="1"/>
          </p:cNvSpPr>
          <p:nvPr>
            <p:ph type="sldNum" sz="quarter" idx="10"/>
          </p:nvPr>
        </p:nvSpPr>
        <p:spPr>
          <a:ln/>
        </p:spPr>
        <p:txBody>
          <a:bodyPr/>
          <a:lstStyle>
            <a:lvl1pPr>
              <a:defRPr/>
            </a:lvl1pPr>
          </a:lstStyle>
          <a:p>
            <a:fld id="{52603EA8-8314-4961-8CC2-3B7ABF3E22A1}" type="slidenum">
              <a:rPr lang="en-US" altLang="en-US"/>
              <a:pPr/>
              <a:t>‹#›</a:t>
            </a:fld>
            <a:endParaRPr lang="en-US" altLang="en-US"/>
          </a:p>
        </p:txBody>
      </p:sp>
    </p:spTree>
    <p:extLst>
      <p:ext uri="{BB962C8B-B14F-4D97-AF65-F5344CB8AC3E}">
        <p14:creationId xmlns:p14="http://schemas.microsoft.com/office/powerpoint/2010/main" val="439528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9BFB6-A910-6442-87E1-0F989320E8BB}"/>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9F0F26-5B4A-164B-A14A-DD4D4BB78EF5}"/>
              </a:ext>
            </a:extLst>
          </p:cNvPr>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id="{2F243475-385A-4554-8AFF-CF80ABE64FB3}"/>
              </a:ext>
            </a:extLst>
          </p:cNvPr>
          <p:cNvSpPr>
            <a:spLocks noGrp="1"/>
          </p:cNvSpPr>
          <p:nvPr>
            <p:ph type="sldNum" sz="quarter" idx="10"/>
          </p:nvPr>
        </p:nvSpPr>
        <p:spPr>
          <a:ln/>
        </p:spPr>
        <p:txBody>
          <a:bodyPr/>
          <a:lstStyle>
            <a:lvl1pPr>
              <a:defRPr/>
            </a:lvl1pPr>
          </a:lstStyle>
          <a:p>
            <a:fld id="{D6946347-3484-485A-9993-6EE375D1A176}" type="slidenum">
              <a:rPr lang="en-US" altLang="en-US"/>
              <a:pPr/>
              <a:t>‹#›</a:t>
            </a:fld>
            <a:endParaRPr lang="en-US" altLang="en-US"/>
          </a:p>
        </p:txBody>
      </p:sp>
    </p:spTree>
    <p:extLst>
      <p:ext uri="{BB962C8B-B14F-4D97-AF65-F5344CB8AC3E}">
        <p14:creationId xmlns:p14="http://schemas.microsoft.com/office/powerpoint/2010/main" val="43032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9941F-3E24-984D-8440-F423FFB9E4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762806-DF98-814B-BF97-21DFD0234E11}"/>
              </a:ext>
            </a:extLst>
          </p:cNvPr>
          <p:cNvSpPr>
            <a:spLocks noGrp="1"/>
          </p:cNvSpPr>
          <p:nvPr>
            <p:ph sz="half" idx="1"/>
          </p:nvPr>
        </p:nvSpPr>
        <p:spPr>
          <a:xfrm>
            <a:off x="5103813" y="1828800"/>
            <a:ext cx="1714500" cy="3314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E9E7F6-9622-9C4D-A884-8A878FAD83A6}"/>
              </a:ext>
            </a:extLst>
          </p:cNvPr>
          <p:cNvSpPr>
            <a:spLocks noGrp="1"/>
          </p:cNvSpPr>
          <p:nvPr>
            <p:ph sz="half" idx="2"/>
          </p:nvPr>
        </p:nvSpPr>
        <p:spPr>
          <a:xfrm>
            <a:off x="6970713" y="1828800"/>
            <a:ext cx="1714500" cy="3314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4ECB056B-016F-4B93-B0C2-CF5AC7FB5DE9}"/>
              </a:ext>
            </a:extLst>
          </p:cNvPr>
          <p:cNvSpPr>
            <a:spLocks noGrp="1"/>
          </p:cNvSpPr>
          <p:nvPr>
            <p:ph type="sldNum" sz="quarter" idx="10"/>
          </p:nvPr>
        </p:nvSpPr>
        <p:spPr>
          <a:ln/>
        </p:spPr>
        <p:txBody>
          <a:bodyPr/>
          <a:lstStyle>
            <a:lvl1pPr>
              <a:defRPr/>
            </a:lvl1pPr>
          </a:lstStyle>
          <a:p>
            <a:fld id="{68657348-8952-405A-BE01-B6BB230FB714}" type="slidenum">
              <a:rPr lang="en-US" altLang="en-US"/>
              <a:pPr/>
              <a:t>‹#›</a:t>
            </a:fld>
            <a:endParaRPr lang="en-US" altLang="en-US"/>
          </a:p>
        </p:txBody>
      </p:sp>
    </p:spTree>
    <p:extLst>
      <p:ext uri="{BB962C8B-B14F-4D97-AF65-F5344CB8AC3E}">
        <p14:creationId xmlns:p14="http://schemas.microsoft.com/office/powerpoint/2010/main" val="3655732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5735B-0F19-8745-9A69-136AC12E848A}"/>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0BDCAA-7308-3E4D-A918-230479927C91}"/>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6FFCC2-E696-CA40-8E94-E19E7DE8B708}"/>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520E29-09F6-4E49-ADFE-B1A5A5AA6548}"/>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E188E-CECA-0E4E-8215-45D9A986A394}"/>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0717FB62-B698-44FA-B440-761836BC77F9}"/>
              </a:ext>
            </a:extLst>
          </p:cNvPr>
          <p:cNvSpPr>
            <a:spLocks noGrp="1"/>
          </p:cNvSpPr>
          <p:nvPr>
            <p:ph type="sldNum" sz="quarter" idx="10"/>
          </p:nvPr>
        </p:nvSpPr>
        <p:spPr>
          <a:ln/>
        </p:spPr>
        <p:txBody>
          <a:bodyPr/>
          <a:lstStyle>
            <a:lvl1pPr>
              <a:defRPr/>
            </a:lvl1pPr>
          </a:lstStyle>
          <a:p>
            <a:fld id="{36F3B16C-8B79-4F2D-B049-F1DE452F250A}" type="slidenum">
              <a:rPr lang="en-US" altLang="en-US"/>
              <a:pPr/>
              <a:t>‹#›</a:t>
            </a:fld>
            <a:endParaRPr lang="en-US" altLang="en-US"/>
          </a:p>
        </p:txBody>
      </p:sp>
    </p:spTree>
    <p:extLst>
      <p:ext uri="{BB962C8B-B14F-4D97-AF65-F5344CB8AC3E}">
        <p14:creationId xmlns:p14="http://schemas.microsoft.com/office/powerpoint/2010/main" val="770413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8C79E-10B1-2D4D-AB62-ED8B2419B955}"/>
              </a:ext>
            </a:extLst>
          </p:cNvPr>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EAEA8343-3A5F-4910-88E4-6CD2D39ACD61}"/>
              </a:ext>
            </a:extLst>
          </p:cNvPr>
          <p:cNvSpPr>
            <a:spLocks noGrp="1"/>
          </p:cNvSpPr>
          <p:nvPr>
            <p:ph type="sldNum" sz="quarter" idx="10"/>
          </p:nvPr>
        </p:nvSpPr>
        <p:spPr>
          <a:ln/>
        </p:spPr>
        <p:txBody>
          <a:bodyPr/>
          <a:lstStyle>
            <a:lvl1pPr>
              <a:defRPr/>
            </a:lvl1pPr>
          </a:lstStyle>
          <a:p>
            <a:fld id="{68E5AECF-4A7B-4E91-AC2D-E0A68FD6E8A1}" type="slidenum">
              <a:rPr lang="en-US" altLang="en-US"/>
              <a:pPr/>
              <a:t>‹#›</a:t>
            </a:fld>
            <a:endParaRPr lang="en-US" altLang="en-US"/>
          </a:p>
        </p:txBody>
      </p:sp>
    </p:spTree>
    <p:extLst>
      <p:ext uri="{BB962C8B-B14F-4D97-AF65-F5344CB8AC3E}">
        <p14:creationId xmlns:p14="http://schemas.microsoft.com/office/powerpoint/2010/main" val="449680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B2890D-ED1A-466F-948E-FBE709F492EE}"/>
              </a:ext>
            </a:extLst>
          </p:cNvPr>
          <p:cNvSpPr>
            <a:spLocks noGrp="1"/>
          </p:cNvSpPr>
          <p:nvPr>
            <p:ph type="sldNum" sz="quarter" idx="10"/>
          </p:nvPr>
        </p:nvSpPr>
        <p:spPr>
          <a:ln/>
        </p:spPr>
        <p:txBody>
          <a:bodyPr/>
          <a:lstStyle>
            <a:lvl1pPr>
              <a:defRPr/>
            </a:lvl1pPr>
          </a:lstStyle>
          <a:p>
            <a:fld id="{FE870BED-7079-4AB4-B61C-9E010DFCF103}" type="slidenum">
              <a:rPr lang="en-US" altLang="en-US"/>
              <a:pPr/>
              <a:t>‹#›</a:t>
            </a:fld>
            <a:endParaRPr lang="en-US" altLang="en-US"/>
          </a:p>
        </p:txBody>
      </p:sp>
    </p:spTree>
    <p:extLst>
      <p:ext uri="{BB962C8B-B14F-4D97-AF65-F5344CB8AC3E}">
        <p14:creationId xmlns:p14="http://schemas.microsoft.com/office/powerpoint/2010/main" val="2004942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4F3B6-8A33-7D41-B5B5-AECD47B210B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A68884-EE8C-6043-89F6-5C16230B6AF6}"/>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39CD51-3B1C-4B40-A2ED-D5A80071211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8DDB2D3D-07C8-4DDD-950C-31CB45F0D248}"/>
              </a:ext>
            </a:extLst>
          </p:cNvPr>
          <p:cNvSpPr>
            <a:spLocks noGrp="1"/>
          </p:cNvSpPr>
          <p:nvPr>
            <p:ph type="sldNum" sz="quarter" idx="10"/>
          </p:nvPr>
        </p:nvSpPr>
        <p:spPr>
          <a:ln/>
        </p:spPr>
        <p:txBody>
          <a:bodyPr/>
          <a:lstStyle>
            <a:lvl1pPr>
              <a:defRPr/>
            </a:lvl1pPr>
          </a:lstStyle>
          <a:p>
            <a:fld id="{5E30A2C9-C4DB-43BF-9D4C-E6C066A7AA95}" type="slidenum">
              <a:rPr lang="en-US" altLang="en-US"/>
              <a:pPr/>
              <a:t>‹#›</a:t>
            </a:fld>
            <a:endParaRPr lang="en-US" altLang="en-US"/>
          </a:p>
        </p:txBody>
      </p:sp>
    </p:spTree>
    <p:extLst>
      <p:ext uri="{BB962C8B-B14F-4D97-AF65-F5344CB8AC3E}">
        <p14:creationId xmlns:p14="http://schemas.microsoft.com/office/powerpoint/2010/main" val="329708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B3B82-5562-534F-AAB8-864B17AC1E36}"/>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04E226-7D16-4F47-8DFB-E10CD02E0551}"/>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alibri" panose="020F0502020204030204" pitchFamily="34" charset="0"/>
            </a:endParaRPr>
          </a:p>
        </p:txBody>
      </p:sp>
      <p:sp>
        <p:nvSpPr>
          <p:cNvPr id="4" name="Text Placeholder 3">
            <a:extLst>
              <a:ext uri="{FF2B5EF4-FFF2-40B4-BE49-F238E27FC236}">
                <a16:creationId xmlns:a16="http://schemas.microsoft.com/office/drawing/2014/main" id="{521698E4-E55D-014D-8C5D-9B0C7A3B93E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842DD34E-1CCA-40D3-B149-B2F5EDF9F111}"/>
              </a:ext>
            </a:extLst>
          </p:cNvPr>
          <p:cNvSpPr>
            <a:spLocks noGrp="1"/>
          </p:cNvSpPr>
          <p:nvPr>
            <p:ph type="sldNum" sz="quarter" idx="10"/>
          </p:nvPr>
        </p:nvSpPr>
        <p:spPr>
          <a:ln/>
        </p:spPr>
        <p:txBody>
          <a:bodyPr/>
          <a:lstStyle>
            <a:lvl1pPr>
              <a:defRPr/>
            </a:lvl1pPr>
          </a:lstStyle>
          <a:p>
            <a:fld id="{C2D6E26A-DE5E-45CC-BC57-9ED5B1B85E98}" type="slidenum">
              <a:rPr lang="en-US" altLang="en-US"/>
              <a:pPr/>
              <a:t>‹#›</a:t>
            </a:fld>
            <a:endParaRPr lang="en-US" altLang="en-US"/>
          </a:p>
        </p:txBody>
      </p:sp>
    </p:spTree>
    <p:extLst>
      <p:ext uri="{BB962C8B-B14F-4D97-AF65-F5344CB8AC3E}">
        <p14:creationId xmlns:p14="http://schemas.microsoft.com/office/powerpoint/2010/main" val="2476716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699F6A1C-958A-4142-9110-06D3D209CB56}"/>
              </a:ext>
            </a:extLst>
          </p:cNvPr>
          <p:cNvSpPr>
            <a:spLocks noGrp="1"/>
          </p:cNvSpPr>
          <p:nvPr>
            <p:ph type="title"/>
          </p:nvPr>
        </p:nvSpPr>
        <p:spPr bwMode="auto">
          <a:xfrm>
            <a:off x="1370013" y="576263"/>
            <a:ext cx="7315200" cy="1252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19" tIns="45719" rIns="45719" bIns="45719" numCol="1" anchor="ctr" anchorCtr="0" compatLnSpc="1">
            <a:prstTxWarp prst="textNoShape">
              <a:avLst/>
            </a:prstTxWarp>
          </a:bodyPr>
          <a:lstStyle/>
          <a:p>
            <a:pPr lvl="0"/>
            <a:r>
              <a:rPr lang="en-US" altLang="en-US">
                <a:sym typeface="Calibri Light" panose="020F0302020204030204" pitchFamily="34" charset="0"/>
              </a:rPr>
              <a:t>Click to edit Master title style</a:t>
            </a:r>
          </a:p>
        </p:txBody>
      </p:sp>
      <p:sp>
        <p:nvSpPr>
          <p:cNvPr id="1027" name="Rectangle 2">
            <a:extLst>
              <a:ext uri="{FF2B5EF4-FFF2-40B4-BE49-F238E27FC236}">
                <a16:creationId xmlns:a16="http://schemas.microsoft.com/office/drawing/2014/main" id="{4C5E422F-F919-4460-AE8F-A41C7F6CCF4F}"/>
              </a:ext>
            </a:extLst>
          </p:cNvPr>
          <p:cNvSpPr>
            <a:spLocks noGrp="1"/>
          </p:cNvSpPr>
          <p:nvPr>
            <p:ph type="body" idx="1"/>
          </p:nvPr>
        </p:nvSpPr>
        <p:spPr bwMode="auto">
          <a:xfrm>
            <a:off x="5103813" y="1828800"/>
            <a:ext cx="3581400" cy="331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19" tIns="45719" rIns="45719" bIns="45719" numCol="1" anchor="t" anchorCtr="0" compatLnSpc="1">
            <a:prstTxWarp prst="textNoShape">
              <a:avLst/>
            </a:prstTxWarp>
          </a:bodyPr>
          <a:lstStyle/>
          <a:p>
            <a:pPr lvl="0"/>
            <a:r>
              <a:rPr lang="en-US" altLang="en-US">
                <a:sym typeface="Calibri" panose="020F0502020204030204" pitchFamily="34" charset="0"/>
              </a:rPr>
              <a:t>Click to edit Master text styles</a:t>
            </a:r>
          </a:p>
          <a:p>
            <a:pPr lvl="1"/>
            <a:r>
              <a:rPr lang="en-US" altLang="en-US">
                <a:sym typeface="Calibri" panose="020F0502020204030204" pitchFamily="34" charset="0"/>
              </a:rPr>
              <a:t>Second level</a:t>
            </a:r>
          </a:p>
          <a:p>
            <a:pPr lvl="2"/>
            <a:r>
              <a:rPr lang="en-US" altLang="en-US">
                <a:sym typeface="Calibri" panose="020F0502020204030204" pitchFamily="34" charset="0"/>
              </a:rPr>
              <a:t>Third level</a:t>
            </a:r>
          </a:p>
          <a:p>
            <a:pPr lvl="3"/>
            <a:r>
              <a:rPr lang="en-US" altLang="en-US">
                <a:sym typeface="Calibri" panose="020F0502020204030204" pitchFamily="34" charset="0"/>
              </a:rPr>
              <a:t>Fourth level</a:t>
            </a:r>
          </a:p>
          <a:p>
            <a:pPr lvl="4"/>
            <a:r>
              <a:rPr lang="en-US" altLang="en-US">
                <a:sym typeface="Calibri" panose="020F0502020204030204" pitchFamily="34" charset="0"/>
              </a:rPr>
              <a:t>Fifth level</a:t>
            </a:r>
          </a:p>
        </p:txBody>
      </p:sp>
      <p:sp>
        <p:nvSpPr>
          <p:cNvPr id="2" name="Rectangle 3">
            <a:extLst>
              <a:ext uri="{FF2B5EF4-FFF2-40B4-BE49-F238E27FC236}">
                <a16:creationId xmlns:a16="http://schemas.microsoft.com/office/drawing/2014/main" id="{259DF3BD-B0D3-8644-810E-E9F38348A39D}"/>
              </a:ext>
            </a:extLst>
          </p:cNvPr>
          <p:cNvSpPr>
            <a:spLocks noGrp="1"/>
          </p:cNvSpPr>
          <p:nvPr>
            <p:ph type="sldNum" sz="quarter" idx="2"/>
          </p:nvPr>
        </p:nvSpPr>
        <p:spPr bwMode="auto">
          <a:xfrm>
            <a:off x="8294688" y="4778375"/>
            <a:ext cx="220662"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45719" tIns="45719" rIns="45719" bIns="45719" numCol="1" anchor="ctr" anchorCtr="0" compatLnSpc="1">
            <a:prstTxWarp prst="textNoShape">
              <a:avLst/>
            </a:prstTxWarp>
          </a:bodyPr>
          <a:lstStyle>
            <a:lvl1pPr algn="r" eaLnBrk="1">
              <a:defRPr sz="900">
                <a:solidFill>
                  <a:srgbClr val="898989"/>
                </a:solidFill>
              </a:defRPr>
            </a:lvl1pPr>
          </a:lstStyle>
          <a:p>
            <a:fld id="{BBAE4B5E-2011-4015-98FA-C3D58DAB77F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0" fontAlgn="base" hangingPunct="0">
        <a:lnSpc>
          <a:spcPct val="90000"/>
        </a:lnSpc>
        <a:spcBef>
          <a:spcPct val="0"/>
        </a:spcBef>
        <a:spcAft>
          <a:spcPct val="0"/>
        </a:spcAft>
        <a:defRPr sz="3300" kern="1200">
          <a:solidFill>
            <a:srgbClr val="000000"/>
          </a:solidFill>
          <a:latin typeface="+mj-lt"/>
          <a:ea typeface="+mj-ea"/>
          <a:cs typeface="+mj-cs"/>
          <a:sym typeface="Calibri Light" panose="020F0302020204030204" pitchFamily="34" charset="0"/>
        </a:defRPr>
      </a:lvl1pPr>
      <a:lvl2pPr algn="l" defTabSz="685800" rtl="0" eaLnBrk="0" fontAlgn="base" hangingPunct="0">
        <a:lnSpc>
          <a:spcPct val="90000"/>
        </a:lnSpc>
        <a:spcBef>
          <a:spcPct val="0"/>
        </a:spcBef>
        <a:spcAft>
          <a:spcPct val="0"/>
        </a:spcAft>
        <a:defRPr sz="330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Calibri Light" panose="020F0302020204030204" pitchFamily="34" charset="0"/>
        </a:defRPr>
      </a:lvl2pPr>
      <a:lvl3pPr algn="l" defTabSz="685800" rtl="0" eaLnBrk="0" fontAlgn="base" hangingPunct="0">
        <a:lnSpc>
          <a:spcPct val="90000"/>
        </a:lnSpc>
        <a:spcBef>
          <a:spcPct val="0"/>
        </a:spcBef>
        <a:spcAft>
          <a:spcPct val="0"/>
        </a:spcAft>
        <a:defRPr sz="330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Calibri Light" panose="020F0302020204030204" pitchFamily="34" charset="0"/>
        </a:defRPr>
      </a:lvl3pPr>
      <a:lvl4pPr algn="l" defTabSz="685800" rtl="0" eaLnBrk="0" fontAlgn="base" hangingPunct="0">
        <a:lnSpc>
          <a:spcPct val="90000"/>
        </a:lnSpc>
        <a:spcBef>
          <a:spcPct val="0"/>
        </a:spcBef>
        <a:spcAft>
          <a:spcPct val="0"/>
        </a:spcAft>
        <a:defRPr sz="330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Calibri Light" panose="020F0302020204030204" pitchFamily="34" charset="0"/>
        </a:defRPr>
      </a:lvl4pPr>
      <a:lvl5pPr algn="l" defTabSz="685800" rtl="0" eaLnBrk="0" fontAlgn="base" hangingPunct="0">
        <a:lnSpc>
          <a:spcPct val="90000"/>
        </a:lnSpc>
        <a:spcBef>
          <a:spcPct val="0"/>
        </a:spcBef>
        <a:spcAft>
          <a:spcPct val="0"/>
        </a:spcAft>
        <a:defRPr sz="330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Calibri Light" panose="020F0302020204030204" pitchFamily="34" charset="0"/>
        </a:defRPr>
      </a:lvl5pPr>
      <a:lvl6pPr marL="457200" algn="l" defTabSz="685800" rtl="0" fontAlgn="base" hangingPunct="0">
        <a:lnSpc>
          <a:spcPct val="90000"/>
        </a:lnSpc>
        <a:spcBef>
          <a:spcPct val="0"/>
        </a:spcBef>
        <a:spcAft>
          <a:spcPct val="0"/>
        </a:spcAft>
        <a:defRPr sz="330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Calibri Light" panose="020F0302020204030204" pitchFamily="34" charset="0"/>
        </a:defRPr>
      </a:lvl6pPr>
      <a:lvl7pPr marL="914400" algn="l" defTabSz="685800" rtl="0" fontAlgn="base" hangingPunct="0">
        <a:lnSpc>
          <a:spcPct val="90000"/>
        </a:lnSpc>
        <a:spcBef>
          <a:spcPct val="0"/>
        </a:spcBef>
        <a:spcAft>
          <a:spcPct val="0"/>
        </a:spcAft>
        <a:defRPr sz="330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Calibri Light" panose="020F0302020204030204" pitchFamily="34" charset="0"/>
        </a:defRPr>
      </a:lvl7pPr>
      <a:lvl8pPr marL="1371600" algn="l" defTabSz="685800" rtl="0" fontAlgn="base" hangingPunct="0">
        <a:lnSpc>
          <a:spcPct val="90000"/>
        </a:lnSpc>
        <a:spcBef>
          <a:spcPct val="0"/>
        </a:spcBef>
        <a:spcAft>
          <a:spcPct val="0"/>
        </a:spcAft>
        <a:defRPr sz="330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Calibri Light" panose="020F0302020204030204" pitchFamily="34" charset="0"/>
        </a:defRPr>
      </a:lvl8pPr>
      <a:lvl9pPr marL="1828800" algn="l" defTabSz="685800" rtl="0" fontAlgn="base" hangingPunct="0">
        <a:lnSpc>
          <a:spcPct val="90000"/>
        </a:lnSpc>
        <a:spcBef>
          <a:spcPct val="0"/>
        </a:spcBef>
        <a:spcAft>
          <a:spcPct val="0"/>
        </a:spcAft>
        <a:defRPr sz="330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Calibri Light" panose="020F0302020204030204" pitchFamily="34" charset="0"/>
        </a:defRPr>
      </a:lvl9pPr>
    </p:titleStyle>
    <p:bodyStyle>
      <a:lvl1pPr marL="171450" indent="-171450" algn="l" defTabSz="685800" rtl="0" eaLnBrk="0" fontAlgn="base" hangingPunct="0">
        <a:lnSpc>
          <a:spcPct val="90000"/>
        </a:lnSpc>
        <a:spcBef>
          <a:spcPts val="700"/>
        </a:spcBef>
        <a:spcAft>
          <a:spcPct val="0"/>
        </a:spcAft>
        <a:buSzPct val="100000"/>
        <a:buFont typeface="Arial" panose="020B0604020202020204" pitchFamily="34" charset="0"/>
        <a:buChar char="•"/>
        <a:defRPr sz="2100" kern="1200">
          <a:solidFill>
            <a:srgbClr val="000000"/>
          </a:solidFill>
          <a:latin typeface="+mn-lt"/>
          <a:ea typeface="+mn-ea"/>
          <a:cs typeface="+mn-cs"/>
          <a:sym typeface="Calibri" panose="020F0502020204030204" pitchFamily="34" charset="0"/>
        </a:defRPr>
      </a:lvl1pPr>
      <a:lvl2pPr marL="1600200" indent="-1257300" algn="l" defTabSz="685800" rtl="0" eaLnBrk="0" fontAlgn="base" hangingPunct="0">
        <a:lnSpc>
          <a:spcPct val="90000"/>
        </a:lnSpc>
        <a:spcBef>
          <a:spcPts val="700"/>
        </a:spcBef>
        <a:spcAft>
          <a:spcPct val="0"/>
        </a:spcAft>
        <a:buSzPct val="100000"/>
        <a:buFont typeface="Arial" panose="020B0604020202020204" pitchFamily="34" charset="0"/>
        <a:buChar char="•"/>
        <a:defRPr sz="2100" kern="1200">
          <a:solidFill>
            <a:srgbClr val="000000"/>
          </a:solidFill>
          <a:latin typeface="+mn-lt"/>
          <a:ea typeface="+mn-ea"/>
          <a:cs typeface="+mn-cs"/>
          <a:sym typeface="Calibri" panose="020F0502020204030204" pitchFamily="34" charset="0"/>
        </a:defRPr>
      </a:lvl2pPr>
      <a:lvl3pPr marL="2192338" indent="-1506538" algn="l" defTabSz="685800" rtl="0" eaLnBrk="0" fontAlgn="base" hangingPunct="0">
        <a:lnSpc>
          <a:spcPct val="90000"/>
        </a:lnSpc>
        <a:spcBef>
          <a:spcPts val="700"/>
        </a:spcBef>
        <a:spcAft>
          <a:spcPct val="0"/>
        </a:spcAft>
        <a:buSzPct val="100000"/>
        <a:buFont typeface="Arial" panose="020B0604020202020204" pitchFamily="34" charset="0"/>
        <a:buChar char="•"/>
        <a:defRPr sz="2100" kern="1200">
          <a:solidFill>
            <a:srgbClr val="000000"/>
          </a:solidFill>
          <a:latin typeface="+mn-lt"/>
          <a:ea typeface="+mn-ea"/>
          <a:cs typeface="+mn-cs"/>
          <a:sym typeface="Calibri" panose="020F0502020204030204" pitchFamily="34" charset="0"/>
        </a:defRPr>
      </a:lvl3pPr>
      <a:lvl4pPr marL="2762250" indent="-1733550" algn="l" defTabSz="685800" rtl="0" eaLnBrk="0" fontAlgn="base" hangingPunct="0">
        <a:lnSpc>
          <a:spcPct val="90000"/>
        </a:lnSpc>
        <a:spcBef>
          <a:spcPts val="700"/>
        </a:spcBef>
        <a:spcAft>
          <a:spcPct val="0"/>
        </a:spcAft>
        <a:buSzPct val="100000"/>
        <a:buFont typeface="Arial" panose="020B0604020202020204" pitchFamily="34" charset="0"/>
        <a:buChar char="•"/>
        <a:defRPr sz="2100" kern="1200">
          <a:solidFill>
            <a:srgbClr val="000000"/>
          </a:solidFill>
          <a:latin typeface="+mn-lt"/>
          <a:ea typeface="+mn-ea"/>
          <a:cs typeface="+mn-cs"/>
          <a:sym typeface="Calibri" panose="020F0502020204030204" pitchFamily="34" charset="0"/>
        </a:defRPr>
      </a:lvl4pPr>
      <a:lvl5pPr marL="2628900" indent="-1257300" algn="l" defTabSz="685800" rtl="0" eaLnBrk="0" fontAlgn="base" hangingPunct="0">
        <a:lnSpc>
          <a:spcPct val="90000"/>
        </a:lnSpc>
        <a:spcBef>
          <a:spcPts val="700"/>
        </a:spcBef>
        <a:spcAft>
          <a:spcPct val="0"/>
        </a:spcAft>
        <a:buSzPct val="100000"/>
        <a:buFont typeface="Arial" panose="020B0604020202020204" pitchFamily="34" charset="0"/>
        <a:buChar char="•"/>
        <a:defRPr sz="2100" kern="1200">
          <a:solidFill>
            <a:srgbClr val="000000"/>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BD3BC0F1-1BF6-4665-8DCE-8E51C8F76B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738592FB-EBF0-4575-A020-A889527707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descr="A person wearing a hat and glasses&#10;&#10;Description automatically generated">
            <a:extLst>
              <a:ext uri="{FF2B5EF4-FFF2-40B4-BE49-F238E27FC236}">
                <a16:creationId xmlns:a16="http://schemas.microsoft.com/office/drawing/2014/main" id="{6BFBB6FE-4289-47A3-A563-1EAE48BCFE4C}"/>
              </a:ext>
            </a:extLst>
          </p:cNvPr>
          <p:cNvPicPr>
            <a:picLocks noChangeAspect="1"/>
          </p:cNvPicPr>
          <p:nvPr/>
        </p:nvPicPr>
        <p:blipFill>
          <a:blip r:embed="rId4"/>
          <a:stretch>
            <a:fillRect/>
          </a:stretch>
        </p:blipFill>
        <p:spPr>
          <a:xfrm>
            <a:off x="2286000" y="0"/>
            <a:ext cx="6858000" cy="5143500"/>
          </a:xfrm>
          <a:prstGeom prst="rect">
            <a:avLst/>
          </a:prstGeom>
        </p:spPr>
      </p:pic>
      <p:pic>
        <p:nvPicPr>
          <p:cNvPr id="5" name="Picture 4" descr="A person reading a book&#10;&#10;Description automatically generated">
            <a:extLst>
              <a:ext uri="{FF2B5EF4-FFF2-40B4-BE49-F238E27FC236}">
                <a16:creationId xmlns:a16="http://schemas.microsoft.com/office/drawing/2014/main" id="{A299F3E4-9629-4734-8FF7-FC5FEEEF4EBD}"/>
              </a:ext>
            </a:extLst>
          </p:cNvPr>
          <p:cNvPicPr>
            <a:picLocks noChangeAspect="1"/>
          </p:cNvPicPr>
          <p:nvPr/>
        </p:nvPicPr>
        <p:blipFill>
          <a:blip r:embed="rId5"/>
          <a:stretch>
            <a:fillRect/>
          </a:stretch>
        </p:blipFill>
        <p:spPr>
          <a:xfrm>
            <a:off x="8579" y="0"/>
            <a:ext cx="5477821" cy="4108366"/>
          </a:xfrm>
          <a:prstGeom prst="rect">
            <a:avLst/>
          </a:prstGeom>
        </p:spPr>
      </p:pic>
      <p:pic>
        <p:nvPicPr>
          <p:cNvPr id="7" name="Picture 6" descr="A group of people sitting at a table&#10;&#10;Description automatically generated">
            <a:extLst>
              <a:ext uri="{FF2B5EF4-FFF2-40B4-BE49-F238E27FC236}">
                <a16:creationId xmlns:a16="http://schemas.microsoft.com/office/drawing/2014/main" id="{67611B65-5C09-4960-91F5-6D179E439DA9}"/>
              </a:ext>
            </a:extLst>
          </p:cNvPr>
          <p:cNvPicPr>
            <a:picLocks noChangeAspect="1"/>
          </p:cNvPicPr>
          <p:nvPr/>
        </p:nvPicPr>
        <p:blipFill>
          <a:blip r:embed="rId6"/>
          <a:stretch>
            <a:fillRect/>
          </a:stretch>
        </p:blipFill>
        <p:spPr>
          <a:xfrm>
            <a:off x="1066800" y="1135"/>
            <a:ext cx="6858000" cy="5143500"/>
          </a:xfrm>
          <a:prstGeom prst="rect">
            <a:avLst/>
          </a:prstGeom>
        </p:spPr>
      </p:pic>
    </p:spTree>
    <p:extLst>
      <p:ext uri="{BB962C8B-B14F-4D97-AF65-F5344CB8AC3E}">
        <p14:creationId xmlns:p14="http://schemas.microsoft.com/office/powerpoint/2010/main" val="1756530531"/>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3000"/>
                            </p:stCondLst>
                            <p:childTnLst>
                              <p:par>
                                <p:cTn id="9" presetID="10" presetClass="entr" presetSubtype="0" fill="hold" nodeType="afterEffect">
                                  <p:stCondLst>
                                    <p:cond delay="2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738592FB-EBF0-4575-A020-A889527707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A group of people in a room&#10;&#10;Description automatically generated">
            <a:extLst>
              <a:ext uri="{FF2B5EF4-FFF2-40B4-BE49-F238E27FC236}">
                <a16:creationId xmlns:a16="http://schemas.microsoft.com/office/drawing/2014/main" id="{4E4EF7F4-FF71-48C4-AF6C-76D8E6597D36}"/>
              </a:ext>
            </a:extLst>
          </p:cNvPr>
          <p:cNvPicPr>
            <a:picLocks noChangeAspect="1"/>
          </p:cNvPicPr>
          <p:nvPr/>
        </p:nvPicPr>
        <p:blipFill>
          <a:blip r:embed="rId4"/>
          <a:stretch>
            <a:fillRect/>
          </a:stretch>
        </p:blipFill>
        <p:spPr>
          <a:xfrm>
            <a:off x="5297007" y="0"/>
            <a:ext cx="3857625" cy="5143500"/>
          </a:xfrm>
          <a:prstGeom prst="rect">
            <a:avLst/>
          </a:prstGeom>
        </p:spPr>
      </p:pic>
      <p:pic>
        <p:nvPicPr>
          <p:cNvPr id="3" name="Picture 2" descr="A group of people sitting at a table&#10;&#10;Description automatically generated">
            <a:extLst>
              <a:ext uri="{FF2B5EF4-FFF2-40B4-BE49-F238E27FC236}">
                <a16:creationId xmlns:a16="http://schemas.microsoft.com/office/drawing/2014/main" id="{9298336F-BBC7-41E3-8D26-DE334CB420D5}"/>
              </a:ext>
            </a:extLst>
          </p:cNvPr>
          <p:cNvPicPr>
            <a:picLocks noChangeAspect="1"/>
          </p:cNvPicPr>
          <p:nvPr/>
        </p:nvPicPr>
        <p:blipFill>
          <a:blip r:embed="rId5"/>
          <a:stretch>
            <a:fillRect/>
          </a:stretch>
        </p:blipFill>
        <p:spPr>
          <a:xfrm>
            <a:off x="-10632" y="0"/>
            <a:ext cx="6858000" cy="5143500"/>
          </a:xfrm>
          <a:prstGeom prst="rect">
            <a:avLst/>
          </a:prstGeom>
        </p:spPr>
      </p:pic>
      <p:pic>
        <p:nvPicPr>
          <p:cNvPr id="7" name="Picture 6" descr="A group of people preparing food in a restaurant&#10;&#10;Description automatically generated">
            <a:extLst>
              <a:ext uri="{FF2B5EF4-FFF2-40B4-BE49-F238E27FC236}">
                <a16:creationId xmlns:a16="http://schemas.microsoft.com/office/drawing/2014/main" id="{05AB7B0E-0672-4A2D-8DD0-0443334511FD}"/>
              </a:ext>
            </a:extLst>
          </p:cNvPr>
          <p:cNvPicPr>
            <a:picLocks noChangeAspect="1"/>
          </p:cNvPicPr>
          <p:nvPr/>
        </p:nvPicPr>
        <p:blipFill>
          <a:blip r:embed="rId6"/>
          <a:stretch>
            <a:fillRect/>
          </a:stretch>
        </p:blipFill>
        <p:spPr>
          <a:xfrm>
            <a:off x="1066800" y="0"/>
            <a:ext cx="6858000" cy="5143500"/>
          </a:xfrm>
          <a:prstGeom prst="rect">
            <a:avLst/>
          </a:prstGeom>
        </p:spPr>
      </p:pic>
    </p:spTree>
    <p:extLst>
      <p:ext uri="{BB962C8B-B14F-4D97-AF65-F5344CB8AC3E}">
        <p14:creationId xmlns:p14="http://schemas.microsoft.com/office/powerpoint/2010/main" val="1432866432"/>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3000"/>
                            </p:stCondLst>
                            <p:childTnLst>
                              <p:par>
                                <p:cTn id="9" presetID="53" presetClass="entr" presetSubtype="16" fill="hold" nodeType="afterEffect">
                                  <p:stCondLst>
                                    <p:cond delay="250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738592FB-EBF0-4575-A020-A889527707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descr="A group of people around each other&#10;&#10;Description automatically generated">
            <a:extLst>
              <a:ext uri="{FF2B5EF4-FFF2-40B4-BE49-F238E27FC236}">
                <a16:creationId xmlns:a16="http://schemas.microsoft.com/office/drawing/2014/main" id="{2F89BABD-79E8-4D65-8723-C472FA58AF78}"/>
              </a:ext>
            </a:extLst>
          </p:cNvPr>
          <p:cNvPicPr>
            <a:picLocks noChangeAspect="1"/>
          </p:cNvPicPr>
          <p:nvPr/>
        </p:nvPicPr>
        <p:blipFill>
          <a:blip r:embed="rId4"/>
          <a:stretch>
            <a:fillRect/>
          </a:stretch>
        </p:blipFill>
        <p:spPr>
          <a:xfrm>
            <a:off x="0" y="0"/>
            <a:ext cx="3857625" cy="5143500"/>
          </a:xfrm>
          <a:prstGeom prst="rect">
            <a:avLst/>
          </a:prstGeom>
        </p:spPr>
      </p:pic>
      <p:pic>
        <p:nvPicPr>
          <p:cNvPr id="5" name="Picture 4" descr="A group of people performing on a counter&#10;&#10;Description automatically generated">
            <a:extLst>
              <a:ext uri="{FF2B5EF4-FFF2-40B4-BE49-F238E27FC236}">
                <a16:creationId xmlns:a16="http://schemas.microsoft.com/office/drawing/2014/main" id="{9FE92469-9ABA-409A-8C08-6DDB82CF0421}"/>
              </a:ext>
            </a:extLst>
          </p:cNvPr>
          <p:cNvPicPr>
            <a:picLocks noChangeAspect="1"/>
          </p:cNvPicPr>
          <p:nvPr/>
        </p:nvPicPr>
        <p:blipFill>
          <a:blip r:embed="rId5"/>
          <a:stretch>
            <a:fillRect/>
          </a:stretch>
        </p:blipFill>
        <p:spPr>
          <a:xfrm>
            <a:off x="2286000" y="0"/>
            <a:ext cx="6858000" cy="5143500"/>
          </a:xfrm>
          <a:prstGeom prst="rect">
            <a:avLst/>
          </a:prstGeom>
        </p:spPr>
      </p:pic>
    </p:spTree>
    <p:extLst>
      <p:ext uri="{BB962C8B-B14F-4D97-AF65-F5344CB8AC3E}">
        <p14:creationId xmlns:p14="http://schemas.microsoft.com/office/powerpoint/2010/main" val="3075507484"/>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738592FB-EBF0-4575-A020-A889527707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A boy posing for a picture&#10;&#10;Description automatically generated">
            <a:extLst>
              <a:ext uri="{FF2B5EF4-FFF2-40B4-BE49-F238E27FC236}">
                <a16:creationId xmlns:a16="http://schemas.microsoft.com/office/drawing/2014/main" id="{DA444667-E9D7-44CE-AF3B-B71CCEF4C8F8}"/>
              </a:ext>
            </a:extLst>
          </p:cNvPr>
          <p:cNvPicPr>
            <a:picLocks noChangeAspect="1"/>
          </p:cNvPicPr>
          <p:nvPr/>
        </p:nvPicPr>
        <p:blipFill>
          <a:blip r:embed="rId4"/>
          <a:stretch>
            <a:fillRect/>
          </a:stretch>
        </p:blipFill>
        <p:spPr>
          <a:xfrm>
            <a:off x="5286375" y="757"/>
            <a:ext cx="3857625" cy="5143500"/>
          </a:xfrm>
          <a:prstGeom prst="rect">
            <a:avLst/>
          </a:prstGeom>
        </p:spPr>
      </p:pic>
      <p:pic>
        <p:nvPicPr>
          <p:cNvPr id="8" name="Picture 7" descr="A person standing in a room&#10;&#10;Description automatically generated">
            <a:extLst>
              <a:ext uri="{FF2B5EF4-FFF2-40B4-BE49-F238E27FC236}">
                <a16:creationId xmlns:a16="http://schemas.microsoft.com/office/drawing/2014/main" id="{BDBADE28-EEEA-4EAB-9D3D-2B5B55CD8A0D}"/>
              </a:ext>
            </a:extLst>
          </p:cNvPr>
          <p:cNvPicPr>
            <a:picLocks noChangeAspect="1"/>
          </p:cNvPicPr>
          <p:nvPr/>
        </p:nvPicPr>
        <p:blipFill>
          <a:blip r:embed="rId5"/>
          <a:stretch>
            <a:fillRect/>
          </a:stretch>
        </p:blipFill>
        <p:spPr>
          <a:xfrm>
            <a:off x="0" y="-757"/>
            <a:ext cx="6858000" cy="5143500"/>
          </a:xfrm>
          <a:prstGeom prst="rect">
            <a:avLst/>
          </a:prstGeom>
        </p:spPr>
      </p:pic>
      <p:pic>
        <p:nvPicPr>
          <p:cNvPr id="3" name="Picture 2" descr="A person standing in front of a window&#10;&#10;Description automatically generated">
            <a:extLst>
              <a:ext uri="{FF2B5EF4-FFF2-40B4-BE49-F238E27FC236}">
                <a16:creationId xmlns:a16="http://schemas.microsoft.com/office/drawing/2014/main" id="{6E16E9BD-8FFC-4DC1-B118-189D2BE3C230}"/>
              </a:ext>
            </a:extLst>
          </p:cNvPr>
          <p:cNvPicPr>
            <a:picLocks noChangeAspect="1"/>
          </p:cNvPicPr>
          <p:nvPr/>
        </p:nvPicPr>
        <p:blipFill>
          <a:blip r:embed="rId6"/>
          <a:stretch>
            <a:fillRect/>
          </a:stretch>
        </p:blipFill>
        <p:spPr>
          <a:xfrm>
            <a:off x="2971800" y="0"/>
            <a:ext cx="3857625" cy="5143500"/>
          </a:xfrm>
          <a:prstGeom prst="rect">
            <a:avLst/>
          </a:prstGeom>
        </p:spPr>
      </p:pic>
    </p:spTree>
    <p:extLst>
      <p:ext uri="{BB962C8B-B14F-4D97-AF65-F5344CB8AC3E}">
        <p14:creationId xmlns:p14="http://schemas.microsoft.com/office/powerpoint/2010/main" val="3302913920"/>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3000"/>
                            </p:stCondLst>
                            <p:childTnLst>
                              <p:par>
                                <p:cTn id="9" presetID="10" presetClass="entr" presetSubtype="0" fill="hold" nodeType="afterEffect">
                                  <p:stCondLst>
                                    <p:cond delay="2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738592FB-EBF0-4575-A020-A889527707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descr="A group of people standing around a table&#10;&#10;Description automatically generated">
            <a:extLst>
              <a:ext uri="{FF2B5EF4-FFF2-40B4-BE49-F238E27FC236}">
                <a16:creationId xmlns:a16="http://schemas.microsoft.com/office/drawing/2014/main" id="{6E9A21CA-B69F-4816-94EC-D84DB58EBA47}"/>
              </a:ext>
            </a:extLst>
          </p:cNvPr>
          <p:cNvPicPr>
            <a:picLocks noChangeAspect="1"/>
          </p:cNvPicPr>
          <p:nvPr/>
        </p:nvPicPr>
        <p:blipFill>
          <a:blip r:embed="rId4"/>
          <a:stretch>
            <a:fillRect/>
          </a:stretch>
        </p:blipFill>
        <p:spPr>
          <a:xfrm>
            <a:off x="5303028" y="-6939"/>
            <a:ext cx="3857625" cy="5143500"/>
          </a:xfrm>
          <a:prstGeom prst="rect">
            <a:avLst/>
          </a:prstGeom>
        </p:spPr>
      </p:pic>
      <p:pic>
        <p:nvPicPr>
          <p:cNvPr id="3" name="Picture 2" descr="A group of people in a room&#10;&#10;Description automatically generated">
            <a:extLst>
              <a:ext uri="{FF2B5EF4-FFF2-40B4-BE49-F238E27FC236}">
                <a16:creationId xmlns:a16="http://schemas.microsoft.com/office/drawing/2014/main" id="{C1BF8002-E56C-494B-A6C1-F39588CCBB2D}"/>
              </a:ext>
            </a:extLst>
          </p:cNvPr>
          <p:cNvPicPr>
            <a:picLocks noChangeAspect="1"/>
          </p:cNvPicPr>
          <p:nvPr/>
        </p:nvPicPr>
        <p:blipFill>
          <a:blip r:embed="rId5"/>
          <a:stretch>
            <a:fillRect/>
          </a:stretch>
        </p:blipFill>
        <p:spPr>
          <a:xfrm>
            <a:off x="0" y="0"/>
            <a:ext cx="6858000" cy="5143500"/>
          </a:xfrm>
          <a:prstGeom prst="rect">
            <a:avLst/>
          </a:prstGeom>
        </p:spPr>
      </p:pic>
    </p:spTree>
    <p:extLst>
      <p:ext uri="{BB962C8B-B14F-4D97-AF65-F5344CB8AC3E}">
        <p14:creationId xmlns:p14="http://schemas.microsoft.com/office/powerpoint/2010/main" val="582519125"/>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738592FB-EBF0-4575-A020-A889527707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descr="A group of people standing in front of a crowd posing for the camera&#10;&#10;Description automatically generated">
            <a:extLst>
              <a:ext uri="{FF2B5EF4-FFF2-40B4-BE49-F238E27FC236}">
                <a16:creationId xmlns:a16="http://schemas.microsoft.com/office/drawing/2014/main" id="{8283D71F-4DA1-4420-857C-1D0076AFDC71}"/>
              </a:ext>
            </a:extLst>
          </p:cNvPr>
          <p:cNvPicPr>
            <a:picLocks noChangeAspect="1"/>
          </p:cNvPicPr>
          <p:nvPr/>
        </p:nvPicPr>
        <p:blipFill>
          <a:blip r:embed="rId4"/>
          <a:stretch>
            <a:fillRect/>
          </a:stretch>
        </p:blipFill>
        <p:spPr>
          <a:xfrm>
            <a:off x="-381000" y="-1466850"/>
            <a:ext cx="9906000" cy="7429500"/>
          </a:xfrm>
          <a:prstGeom prst="rect">
            <a:avLst/>
          </a:prstGeom>
        </p:spPr>
      </p:pic>
      <p:sp>
        <p:nvSpPr>
          <p:cNvPr id="4" name="TextBox 3">
            <a:extLst>
              <a:ext uri="{FF2B5EF4-FFF2-40B4-BE49-F238E27FC236}">
                <a16:creationId xmlns:a16="http://schemas.microsoft.com/office/drawing/2014/main" id="{0C5DF898-7BA2-4C48-87F2-1BBA4CE98F13}"/>
              </a:ext>
            </a:extLst>
          </p:cNvPr>
          <p:cNvSpPr txBox="1"/>
          <p:nvPr/>
        </p:nvSpPr>
        <p:spPr>
          <a:xfrm>
            <a:off x="228600" y="57150"/>
            <a:ext cx="8458200" cy="3970318"/>
          </a:xfrm>
          <a:prstGeom prst="rect">
            <a:avLst/>
          </a:prstGeom>
          <a:noFill/>
        </p:spPr>
        <p:txBody>
          <a:bodyPr wrap="square" rtlCol="0">
            <a:spAutoFit/>
          </a:bodyPr>
          <a:lstStyle/>
          <a:p>
            <a:pPr algn="ctr"/>
            <a:r>
              <a:rPr lang="en-US" sz="3600" b="1" dirty="0">
                <a:solidFill>
                  <a:srgbClr val="FFFF00"/>
                </a:solidFill>
              </a:rPr>
              <a:t>Feed My Starving Children staff were so grateful for our group’s packing. The next group of 160 people cancelled due to coronavirus precautions. There is great concern about the distribution of food to the poorest in our world, especially during this time </a:t>
            </a:r>
            <a:r>
              <a:rPr lang="en-US" sz="3600" b="1">
                <a:solidFill>
                  <a:srgbClr val="FFFF00"/>
                </a:solidFill>
              </a:rPr>
              <a:t>of pandemic. </a:t>
            </a:r>
            <a:r>
              <a:rPr lang="en-US" sz="3600" b="1" dirty="0">
                <a:solidFill>
                  <a:srgbClr val="FFFF00"/>
                </a:solidFill>
              </a:rPr>
              <a:t>May God provide.</a:t>
            </a:r>
          </a:p>
        </p:txBody>
      </p:sp>
    </p:spTree>
    <p:extLst>
      <p:ext uri="{BB962C8B-B14F-4D97-AF65-F5344CB8AC3E}">
        <p14:creationId xmlns:p14="http://schemas.microsoft.com/office/powerpoint/2010/main" val="823472105"/>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80543DA0-B7D7-4072-A29E-1A74068E5E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8" name="Rectangle 2">
            <a:extLst>
              <a:ext uri="{FF2B5EF4-FFF2-40B4-BE49-F238E27FC236}">
                <a16:creationId xmlns:a16="http://schemas.microsoft.com/office/drawing/2014/main" id="{E85F7235-53C7-479C-ADE4-18FD88C0C504}"/>
              </a:ext>
            </a:extLst>
          </p:cNvPr>
          <p:cNvSpPr>
            <a:spLocks noGrp="1"/>
          </p:cNvSpPr>
          <p:nvPr>
            <p:ph type="title"/>
          </p:nvPr>
        </p:nvSpPr>
        <p:spPr>
          <a:xfrm>
            <a:off x="2295525" y="361950"/>
            <a:ext cx="6848475" cy="4475163"/>
          </a:xfrm>
        </p:spPr>
        <p:txBody>
          <a:bodyPr anchor="t"/>
          <a:lstStyle/>
          <a:p>
            <a:pPr algn="ctr" eaLnBrk="1"/>
            <a:r>
              <a:rPr lang="en-US" altLang="en-US" sz="8800" b="1" dirty="0">
                <a:latin typeface="Gill Sans MT" panose="020B0502020104020203" pitchFamily="34" charset="0"/>
                <a:sym typeface="Gill Sans MT" panose="020B0502020104020203" pitchFamily="34" charset="0"/>
              </a:rPr>
              <a:t>WELCOME TO WORSHIP!</a:t>
            </a:r>
          </a:p>
        </p:txBody>
      </p:sp>
    </p:spTree>
  </p:cSld>
  <p:clrMapOvr>
    <a:masterClrMapping/>
  </p:clrMapOvr>
  <p:transition spd="slow" advTm="5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738592FB-EBF0-4575-A020-A889527707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8" name="Rectangle 2">
            <a:extLst>
              <a:ext uri="{FF2B5EF4-FFF2-40B4-BE49-F238E27FC236}">
                <a16:creationId xmlns:a16="http://schemas.microsoft.com/office/drawing/2014/main" id="{C33AA0D2-C63C-4DB1-A01F-538E9F02D1BB}"/>
              </a:ext>
            </a:extLst>
          </p:cNvPr>
          <p:cNvSpPr>
            <a:spLocks noGrp="1"/>
          </p:cNvSpPr>
          <p:nvPr>
            <p:ph type="title"/>
          </p:nvPr>
        </p:nvSpPr>
        <p:spPr>
          <a:xfrm>
            <a:off x="346075" y="296862"/>
            <a:ext cx="8451850" cy="4549775"/>
          </a:xfrm>
        </p:spPr>
        <p:txBody>
          <a:bodyPr anchor="t"/>
          <a:lstStyle/>
          <a:p>
            <a:pPr eaLnBrk="1"/>
            <a:r>
              <a:rPr lang="en-US" altLang="en-US" sz="2800" b="1" dirty="0">
                <a:latin typeface="Gill Sans MT" panose="020B0502020104020203" pitchFamily="34" charset="0"/>
                <a:sym typeface="Gill Sans MT" panose="020B0502020104020203" pitchFamily="34" charset="0"/>
              </a:rPr>
              <a:t>Responding to the Pandemic at Immanuel</a:t>
            </a:r>
            <a:br>
              <a:rPr lang="en-US" altLang="en-US" sz="2800" b="1" dirty="0">
                <a:latin typeface="Gill Sans MT" panose="020B0502020104020203" pitchFamily="34" charset="0"/>
                <a:sym typeface="Gill Sans MT" panose="020B0502020104020203" pitchFamily="34" charset="0"/>
              </a:rPr>
            </a:br>
            <a:br>
              <a:rPr lang="en-US" altLang="en-US" sz="2800" b="1" dirty="0">
                <a:latin typeface="Gill Sans MT" panose="020B0502020104020203" pitchFamily="34" charset="0"/>
                <a:sym typeface="Gill Sans MT" panose="020B0502020104020203" pitchFamily="34" charset="0"/>
              </a:rPr>
            </a:br>
            <a:r>
              <a:rPr lang="en-US" altLang="en-US" sz="2800" dirty="0">
                <a:latin typeface="Gill Sans MT" panose="020B0502020104020203" pitchFamily="34" charset="0"/>
                <a:sym typeface="Gill Sans MT" panose="020B0502020104020203" pitchFamily="34" charset="0"/>
              </a:rPr>
              <a:t>Corporate worship and various gatherings will continue unless specifically suspended.</a:t>
            </a:r>
            <a:br>
              <a:rPr lang="en-US" altLang="en-US" sz="2800" dirty="0">
                <a:latin typeface="Gill Sans MT" panose="020B0502020104020203" pitchFamily="34" charset="0"/>
                <a:sym typeface="Gill Sans MT" panose="020B0502020104020203" pitchFamily="34" charset="0"/>
              </a:rPr>
            </a:br>
            <a:br>
              <a:rPr lang="en-US" altLang="en-US" sz="2800" dirty="0">
                <a:latin typeface="Gill Sans MT" panose="020B0502020104020203" pitchFamily="34" charset="0"/>
                <a:sym typeface="Gill Sans MT" panose="020B0502020104020203" pitchFamily="34" charset="0"/>
              </a:rPr>
            </a:br>
            <a:r>
              <a:rPr lang="en-US" altLang="en-US" sz="2800" dirty="0">
                <a:latin typeface="Gill Sans MT" panose="020B0502020104020203" pitchFamily="34" charset="0"/>
                <a:sym typeface="Gill Sans MT" panose="020B0502020104020203" pitchFamily="34" charset="0"/>
              </a:rPr>
              <a:t>As of now:</a:t>
            </a:r>
            <a:br>
              <a:rPr lang="en-US" altLang="en-US" sz="2800" dirty="0">
                <a:latin typeface="Gill Sans MT" panose="020B0502020104020203" pitchFamily="34" charset="0"/>
                <a:sym typeface="Gill Sans MT" panose="020B0502020104020203" pitchFamily="34" charset="0"/>
              </a:rPr>
            </a:br>
            <a:r>
              <a:rPr lang="en-US" altLang="en-US" sz="2800" dirty="0">
                <a:latin typeface="Gill Sans MT" panose="020B0502020104020203" pitchFamily="34" charset="0"/>
                <a:sym typeface="Gill Sans MT" panose="020B0502020104020203" pitchFamily="34" charset="0"/>
              </a:rPr>
              <a:t> - NO Sunday School Classes until further notice</a:t>
            </a:r>
            <a:br>
              <a:rPr lang="en-US" altLang="en-US" sz="2800" dirty="0">
                <a:latin typeface="Gill Sans MT" panose="020B0502020104020203" pitchFamily="34" charset="0"/>
                <a:sym typeface="Gill Sans MT" panose="020B0502020104020203" pitchFamily="34" charset="0"/>
              </a:rPr>
            </a:br>
            <a:r>
              <a:rPr lang="en-US" altLang="en-US" sz="2800" dirty="0">
                <a:latin typeface="Gill Sans MT" panose="020B0502020104020203" pitchFamily="34" charset="0"/>
                <a:sym typeface="Gill Sans MT" panose="020B0502020104020203" pitchFamily="34" charset="0"/>
              </a:rPr>
              <a:t> - NO Come to Supper tonight</a:t>
            </a:r>
            <a:br>
              <a:rPr lang="en-US" altLang="en-US" sz="2800" dirty="0">
                <a:latin typeface="Gill Sans MT" panose="020B0502020104020203" pitchFamily="34" charset="0"/>
                <a:sym typeface="Gill Sans MT" panose="020B0502020104020203" pitchFamily="34" charset="0"/>
              </a:rPr>
            </a:br>
            <a:r>
              <a:rPr lang="en-US" altLang="en-US" sz="2800" dirty="0">
                <a:latin typeface="Gill Sans MT" panose="020B0502020104020203" pitchFamily="34" charset="0"/>
                <a:sym typeface="Gill Sans MT" panose="020B0502020104020203" pitchFamily="34" charset="0"/>
              </a:rPr>
              <a:t> - NO Confirmation Classes (resources moving online)</a:t>
            </a:r>
            <a:br>
              <a:rPr lang="en-US" altLang="en-US" sz="2800" dirty="0">
                <a:latin typeface="Gill Sans MT" panose="020B0502020104020203" pitchFamily="34" charset="0"/>
                <a:sym typeface="Gill Sans MT" panose="020B0502020104020203" pitchFamily="34" charset="0"/>
              </a:rPr>
            </a:br>
            <a:r>
              <a:rPr lang="en-US" altLang="en-US" sz="2800" dirty="0">
                <a:latin typeface="Gill Sans MT" panose="020B0502020104020203" pitchFamily="34" charset="0"/>
                <a:sym typeface="Gill Sans MT" panose="020B0502020104020203" pitchFamily="34" charset="0"/>
              </a:rPr>
              <a:t> - MARKED! Event postponed indefinitely</a:t>
            </a:r>
            <a:br>
              <a:rPr lang="en-US" altLang="en-US" sz="2800" dirty="0">
                <a:latin typeface="Gill Sans MT" panose="020B0502020104020203" pitchFamily="34" charset="0"/>
                <a:sym typeface="Gill Sans MT" panose="020B0502020104020203" pitchFamily="34" charset="0"/>
              </a:rPr>
            </a:br>
            <a:br>
              <a:rPr lang="en-US" altLang="en-US" sz="2800" dirty="0">
                <a:latin typeface="Gill Sans MT" panose="020B0502020104020203" pitchFamily="34" charset="0"/>
                <a:sym typeface="Gill Sans MT" panose="020B0502020104020203" pitchFamily="34" charset="0"/>
              </a:rPr>
            </a:br>
            <a:r>
              <a:rPr lang="en-US" altLang="en-US" sz="2800" dirty="0">
                <a:latin typeface="Gill Sans MT" panose="020B0502020104020203" pitchFamily="34" charset="0"/>
                <a:sym typeface="Gill Sans MT" panose="020B0502020104020203" pitchFamily="34" charset="0"/>
              </a:rPr>
              <a:t>Council will discuss further actions at its Tuesday meeting.</a:t>
            </a:r>
            <a:endParaRPr lang="en-US" altLang="en-US" sz="2800" b="1" dirty="0">
              <a:latin typeface="Gill Sans MT" panose="020B0502020104020203" pitchFamily="34" charset="0"/>
              <a:sym typeface="Gill Sans MT" panose="020B0502020104020203" pitchFamily="34" charset="0"/>
            </a:endParaRPr>
          </a:p>
        </p:txBody>
      </p:sp>
    </p:spTree>
    <p:extLst>
      <p:ext uri="{BB962C8B-B14F-4D97-AF65-F5344CB8AC3E}">
        <p14:creationId xmlns:p14="http://schemas.microsoft.com/office/powerpoint/2010/main" val="3870962553"/>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738592FB-EBF0-4575-A020-A889527707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8" name="Rectangle 2">
            <a:extLst>
              <a:ext uri="{FF2B5EF4-FFF2-40B4-BE49-F238E27FC236}">
                <a16:creationId xmlns:a16="http://schemas.microsoft.com/office/drawing/2014/main" id="{C33AA0D2-C63C-4DB1-A01F-538E9F02D1BB}"/>
              </a:ext>
            </a:extLst>
          </p:cNvPr>
          <p:cNvSpPr>
            <a:spLocks noGrp="1"/>
          </p:cNvSpPr>
          <p:nvPr>
            <p:ph type="title"/>
          </p:nvPr>
        </p:nvSpPr>
        <p:spPr>
          <a:xfrm>
            <a:off x="370956" y="296862"/>
            <a:ext cx="8620644" cy="4549775"/>
          </a:xfrm>
        </p:spPr>
        <p:txBody>
          <a:bodyPr anchor="t"/>
          <a:lstStyle/>
          <a:p>
            <a:pPr eaLnBrk="1"/>
            <a:r>
              <a:rPr lang="en-US" altLang="en-US" sz="2800" b="1" dirty="0">
                <a:latin typeface="Gill Sans MT" panose="020B0502020104020203" pitchFamily="34" charset="0"/>
                <a:sym typeface="Gill Sans MT" panose="020B0502020104020203" pitchFamily="34" charset="0"/>
              </a:rPr>
              <a:t>Things to Consider for Corporate Worship</a:t>
            </a:r>
            <a:br>
              <a:rPr lang="en-US" altLang="en-US" sz="2800" b="1" dirty="0">
                <a:latin typeface="Gill Sans MT" panose="020B0502020104020203" pitchFamily="34" charset="0"/>
                <a:sym typeface="Gill Sans MT" panose="020B0502020104020203" pitchFamily="34" charset="0"/>
              </a:rPr>
            </a:br>
            <a:br>
              <a:rPr lang="en-US" altLang="en-US" sz="2800" b="1" dirty="0">
                <a:latin typeface="Gill Sans MT" panose="020B0502020104020203" pitchFamily="34" charset="0"/>
                <a:sym typeface="Gill Sans MT" panose="020B0502020104020203" pitchFamily="34" charset="0"/>
              </a:rPr>
            </a:br>
            <a:r>
              <a:rPr lang="en-US" altLang="en-US" sz="2800" dirty="0">
                <a:latin typeface="Gill Sans MT" panose="020B0502020104020203" pitchFamily="34" charset="0"/>
                <a:sym typeface="Gill Sans MT" panose="020B0502020104020203" pitchFamily="34" charset="0"/>
              </a:rPr>
              <a:t>If you’re sick or at greater risk, please don’t come.</a:t>
            </a:r>
            <a:br>
              <a:rPr lang="en-US" altLang="en-US" sz="2800" dirty="0">
                <a:latin typeface="Gill Sans MT" panose="020B0502020104020203" pitchFamily="34" charset="0"/>
                <a:sym typeface="Gill Sans MT" panose="020B0502020104020203" pitchFamily="34" charset="0"/>
              </a:rPr>
            </a:br>
            <a:br>
              <a:rPr lang="en-US" altLang="en-US" sz="1200" dirty="0">
                <a:latin typeface="Gill Sans MT" panose="020B0502020104020203" pitchFamily="34" charset="0"/>
                <a:sym typeface="Gill Sans MT" panose="020B0502020104020203" pitchFamily="34" charset="0"/>
              </a:rPr>
            </a:br>
            <a:r>
              <a:rPr lang="en-US" altLang="en-US" sz="2800" dirty="0">
                <a:latin typeface="Gill Sans MT" panose="020B0502020104020203" pitchFamily="34" charset="0"/>
                <a:sym typeface="Gill Sans MT" panose="020B0502020104020203" pitchFamily="34" charset="0"/>
              </a:rPr>
              <a:t>Wash hands before/after. Please refrain from handshaking.  </a:t>
            </a:r>
            <a:br>
              <a:rPr lang="en-US" altLang="en-US" sz="2800" dirty="0">
                <a:latin typeface="Gill Sans MT" panose="020B0502020104020203" pitchFamily="34" charset="0"/>
                <a:sym typeface="Gill Sans MT" panose="020B0502020104020203" pitchFamily="34" charset="0"/>
              </a:rPr>
            </a:br>
            <a:br>
              <a:rPr lang="en-US" altLang="en-US" sz="1200" dirty="0">
                <a:latin typeface="Gill Sans MT" panose="020B0502020104020203" pitchFamily="34" charset="0"/>
                <a:sym typeface="Gill Sans MT" panose="020B0502020104020203" pitchFamily="34" charset="0"/>
              </a:rPr>
            </a:br>
            <a:r>
              <a:rPr lang="en-US" altLang="en-US" sz="2800" dirty="0">
                <a:latin typeface="Gill Sans MT" panose="020B0502020104020203" pitchFamily="34" charset="0"/>
                <a:sym typeface="Gill Sans MT" panose="020B0502020104020203" pitchFamily="34" charset="0"/>
              </a:rPr>
              <a:t>Offering plates will not be passed but placed at exits.</a:t>
            </a:r>
            <a:br>
              <a:rPr lang="en-US" altLang="en-US" sz="2800" dirty="0">
                <a:latin typeface="Gill Sans MT" panose="020B0502020104020203" pitchFamily="34" charset="0"/>
                <a:sym typeface="Gill Sans MT" panose="020B0502020104020203" pitchFamily="34" charset="0"/>
              </a:rPr>
            </a:br>
            <a:br>
              <a:rPr lang="en-US" altLang="en-US" sz="1200" dirty="0">
                <a:latin typeface="Gill Sans MT" panose="020B0502020104020203" pitchFamily="34" charset="0"/>
                <a:sym typeface="Gill Sans MT" panose="020B0502020104020203" pitchFamily="34" charset="0"/>
              </a:rPr>
            </a:br>
            <a:r>
              <a:rPr lang="en-US" altLang="en-US" sz="2800" dirty="0">
                <a:latin typeface="Gill Sans MT" panose="020B0502020104020203" pitchFamily="34" charset="0"/>
                <a:sym typeface="Gill Sans MT" panose="020B0502020104020203" pitchFamily="34" charset="0"/>
              </a:rPr>
              <a:t>Pray for those most vulnerable, including our health care workers and their families.</a:t>
            </a:r>
            <a:br>
              <a:rPr lang="en-US" altLang="en-US" sz="2800" dirty="0">
                <a:latin typeface="Gill Sans MT" panose="020B0502020104020203" pitchFamily="34" charset="0"/>
                <a:sym typeface="Gill Sans MT" panose="020B0502020104020203" pitchFamily="34" charset="0"/>
              </a:rPr>
            </a:br>
            <a:br>
              <a:rPr lang="en-US" altLang="en-US" sz="1200" dirty="0">
                <a:latin typeface="Gill Sans MT" panose="020B0502020104020203" pitchFamily="34" charset="0"/>
                <a:sym typeface="Gill Sans MT" panose="020B0502020104020203" pitchFamily="34" charset="0"/>
              </a:rPr>
            </a:br>
            <a:r>
              <a:rPr lang="en-US" altLang="en-US" sz="2800" dirty="0">
                <a:latin typeface="Gill Sans MT" panose="020B0502020104020203" pitchFamily="34" charset="0"/>
                <a:sym typeface="Gill Sans MT" panose="020B0502020104020203" pitchFamily="34" charset="0"/>
              </a:rPr>
              <a:t>Check by phone on those you notice aren’t here, especially those that live alone</a:t>
            </a:r>
            <a:r>
              <a:rPr lang="en-US" altLang="en-US" sz="2800">
                <a:latin typeface="Gill Sans MT" panose="020B0502020104020203" pitchFamily="34" charset="0"/>
                <a:sym typeface="Gill Sans MT" panose="020B0502020104020203" pitchFamily="34" charset="0"/>
              </a:rPr>
              <a:t>. Do </a:t>
            </a:r>
            <a:r>
              <a:rPr lang="en-US" altLang="en-US" sz="2800" dirty="0">
                <a:latin typeface="Gill Sans MT" panose="020B0502020104020203" pitchFamily="34" charset="0"/>
                <a:sym typeface="Gill Sans MT" panose="020B0502020104020203" pitchFamily="34" charset="0"/>
              </a:rPr>
              <a:t>you need help? You’re not alone.</a:t>
            </a:r>
          </a:p>
        </p:txBody>
      </p:sp>
    </p:spTree>
    <p:extLst>
      <p:ext uri="{BB962C8B-B14F-4D97-AF65-F5344CB8AC3E}">
        <p14:creationId xmlns:p14="http://schemas.microsoft.com/office/powerpoint/2010/main" val="2007270009"/>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738592FB-EBF0-4575-A020-A889527707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3" descr="A picture containing grass, green, food, train&#10;&#10;Description automatically generated">
            <a:extLst>
              <a:ext uri="{FF2B5EF4-FFF2-40B4-BE49-F238E27FC236}">
                <a16:creationId xmlns:a16="http://schemas.microsoft.com/office/drawing/2014/main" id="{4D59FFD2-244D-4596-A452-CD339A6D4312}"/>
              </a:ext>
            </a:extLst>
          </p:cNvPr>
          <p:cNvPicPr>
            <a:picLocks noChangeAspect="1"/>
          </p:cNvPicPr>
          <p:nvPr/>
        </p:nvPicPr>
        <p:blipFill>
          <a:blip r:embed="rId4"/>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8785FAAF-BF0D-4512-A324-4BED2F25FF5D}"/>
              </a:ext>
            </a:extLst>
          </p:cNvPr>
          <p:cNvSpPr txBox="1"/>
          <p:nvPr/>
        </p:nvSpPr>
        <p:spPr>
          <a:xfrm>
            <a:off x="-25736" y="1047750"/>
            <a:ext cx="9231887" cy="3416320"/>
          </a:xfrm>
          <a:prstGeom prst="rect">
            <a:avLst/>
          </a:prstGeom>
          <a:noFill/>
        </p:spPr>
        <p:txBody>
          <a:bodyPr wrap="none" rtlCol="0">
            <a:spAutoFit/>
          </a:bodyPr>
          <a:lstStyle/>
          <a:p>
            <a:pPr algn="ctr"/>
            <a:r>
              <a:rPr lang="en-US" sz="3600" b="1" dirty="0">
                <a:solidFill>
                  <a:srgbClr val="FFFF00"/>
                </a:solidFill>
              </a:rPr>
              <a:t>Videos from our Thursday 6:00 pm Bible Study</a:t>
            </a:r>
          </a:p>
          <a:p>
            <a:pPr algn="ctr"/>
            <a:r>
              <a:rPr lang="en-US" sz="3600" b="1" dirty="0">
                <a:solidFill>
                  <a:srgbClr val="FFFF00"/>
                </a:solidFill>
              </a:rPr>
              <a:t>will be posted at www.ImmanuelNegaunee.org</a:t>
            </a:r>
          </a:p>
          <a:p>
            <a:pPr algn="ctr"/>
            <a:endParaRPr lang="en-US" sz="3600" b="1" dirty="0">
              <a:solidFill>
                <a:srgbClr val="FFFF00"/>
              </a:solidFill>
            </a:endParaRPr>
          </a:p>
          <a:p>
            <a:pPr algn="ctr"/>
            <a:endParaRPr lang="en-US" sz="3600" b="1" dirty="0">
              <a:solidFill>
                <a:srgbClr val="FFFF00"/>
              </a:solidFill>
            </a:endParaRPr>
          </a:p>
          <a:p>
            <a:pPr algn="ctr"/>
            <a:r>
              <a:rPr lang="en-US" sz="3600" b="1" dirty="0">
                <a:solidFill>
                  <a:srgbClr val="FFFF00"/>
                </a:solidFill>
              </a:rPr>
              <a:t>You’re always welcome to join the group.</a:t>
            </a:r>
          </a:p>
          <a:p>
            <a:pPr algn="ctr"/>
            <a:r>
              <a:rPr lang="en-US" sz="3600" b="1" dirty="0">
                <a:solidFill>
                  <a:srgbClr val="FFFF00"/>
                </a:solidFill>
              </a:rPr>
              <a:t>A great topic, especially now!</a:t>
            </a:r>
          </a:p>
        </p:txBody>
      </p:sp>
    </p:spTree>
    <p:extLst>
      <p:ext uri="{BB962C8B-B14F-4D97-AF65-F5344CB8AC3E}">
        <p14:creationId xmlns:p14="http://schemas.microsoft.com/office/powerpoint/2010/main" val="3707259292"/>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738592FB-EBF0-4575-A020-A889527707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3" descr="A group of people sitting on a bus&#10;&#10;Description automatically generated">
            <a:extLst>
              <a:ext uri="{FF2B5EF4-FFF2-40B4-BE49-F238E27FC236}">
                <a16:creationId xmlns:a16="http://schemas.microsoft.com/office/drawing/2014/main" id="{9C77E6F3-BE4F-42CA-8900-B1AA9583B776}"/>
              </a:ext>
            </a:extLst>
          </p:cNvPr>
          <p:cNvPicPr>
            <a:picLocks noChangeAspect="1"/>
          </p:cNvPicPr>
          <p:nvPr/>
        </p:nvPicPr>
        <p:blipFill>
          <a:blip r:embed="rId4"/>
          <a:stretch>
            <a:fillRect/>
          </a:stretch>
        </p:blipFill>
        <p:spPr>
          <a:xfrm>
            <a:off x="1143000" y="0"/>
            <a:ext cx="6858000" cy="5143500"/>
          </a:xfrm>
          <a:prstGeom prst="rect">
            <a:avLst/>
          </a:prstGeom>
        </p:spPr>
      </p:pic>
      <p:sp>
        <p:nvSpPr>
          <p:cNvPr id="7" name="TextBox 6">
            <a:extLst>
              <a:ext uri="{FF2B5EF4-FFF2-40B4-BE49-F238E27FC236}">
                <a16:creationId xmlns:a16="http://schemas.microsoft.com/office/drawing/2014/main" id="{8F635ABD-356E-4360-82AA-08E1A6AB6A30}"/>
              </a:ext>
            </a:extLst>
          </p:cNvPr>
          <p:cNvSpPr txBox="1"/>
          <p:nvPr/>
        </p:nvSpPr>
        <p:spPr>
          <a:xfrm>
            <a:off x="228600" y="57150"/>
            <a:ext cx="8458200" cy="2308324"/>
          </a:xfrm>
          <a:prstGeom prst="rect">
            <a:avLst/>
          </a:prstGeom>
          <a:noFill/>
        </p:spPr>
        <p:txBody>
          <a:bodyPr wrap="square" rtlCol="0">
            <a:spAutoFit/>
          </a:bodyPr>
          <a:lstStyle/>
          <a:p>
            <a:pPr algn="ctr"/>
            <a:r>
              <a:rPr lang="en-US" sz="3600" b="1" dirty="0">
                <a:solidFill>
                  <a:srgbClr val="FFFF00"/>
                </a:solidFill>
              </a:rPr>
              <a:t>Our Youth made it safely to Minnesota and will return tonight.</a:t>
            </a:r>
          </a:p>
          <a:p>
            <a:pPr algn="ctr"/>
            <a:r>
              <a:rPr lang="en-US" sz="3600" b="1" dirty="0">
                <a:solidFill>
                  <a:srgbClr val="FFFF00"/>
                </a:solidFill>
              </a:rPr>
              <a:t>Their first event was food packaging at Feed My Starving Children.</a:t>
            </a:r>
          </a:p>
        </p:txBody>
      </p:sp>
    </p:spTree>
    <p:extLst>
      <p:ext uri="{BB962C8B-B14F-4D97-AF65-F5344CB8AC3E}">
        <p14:creationId xmlns:p14="http://schemas.microsoft.com/office/powerpoint/2010/main" val="2912777417"/>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738592FB-EBF0-4575-A020-A889527707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descr="A group of people standing in front of a crowd posing for the camera&#10;&#10;Description automatically generated">
            <a:extLst>
              <a:ext uri="{FF2B5EF4-FFF2-40B4-BE49-F238E27FC236}">
                <a16:creationId xmlns:a16="http://schemas.microsoft.com/office/drawing/2014/main" id="{8283D71F-4DA1-4420-857C-1D0076AFDC71}"/>
              </a:ext>
            </a:extLst>
          </p:cNvPr>
          <p:cNvPicPr>
            <a:picLocks noChangeAspect="1"/>
          </p:cNvPicPr>
          <p:nvPr/>
        </p:nvPicPr>
        <p:blipFill>
          <a:blip r:embed="rId4"/>
          <a:stretch>
            <a:fillRect/>
          </a:stretch>
        </p:blipFill>
        <p:spPr>
          <a:xfrm>
            <a:off x="-381000" y="-1466850"/>
            <a:ext cx="9906000" cy="7429500"/>
          </a:xfrm>
          <a:prstGeom prst="rect">
            <a:avLst/>
          </a:prstGeom>
        </p:spPr>
      </p:pic>
    </p:spTree>
    <p:extLst>
      <p:ext uri="{BB962C8B-B14F-4D97-AF65-F5344CB8AC3E}">
        <p14:creationId xmlns:p14="http://schemas.microsoft.com/office/powerpoint/2010/main" val="708439738"/>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in front of a crowd posing for the camera&#10;&#10;Description automatically generated">
            <a:extLst>
              <a:ext uri="{FF2B5EF4-FFF2-40B4-BE49-F238E27FC236}">
                <a16:creationId xmlns:a16="http://schemas.microsoft.com/office/drawing/2014/main" id="{8283D71F-4DA1-4420-857C-1D0076AFDC71}"/>
              </a:ext>
            </a:extLst>
          </p:cNvPr>
          <p:cNvPicPr>
            <a:picLocks noChangeAspect="1"/>
          </p:cNvPicPr>
          <p:nvPr/>
        </p:nvPicPr>
        <p:blipFill rotWithShape="1">
          <a:blip r:embed="rId3"/>
          <a:srcRect t="25000"/>
          <a:stretch/>
        </p:blipFill>
        <p:spPr>
          <a:xfrm>
            <a:off x="20" y="10"/>
            <a:ext cx="9143980" cy="5143490"/>
          </a:xfrm>
          <a:prstGeom prst="rect">
            <a:avLst/>
          </a:prstGeom>
        </p:spPr>
      </p:pic>
      <p:pic>
        <p:nvPicPr>
          <p:cNvPr id="14337" name="Picture 1">
            <a:extLst>
              <a:ext uri="{FF2B5EF4-FFF2-40B4-BE49-F238E27FC236}">
                <a16:creationId xmlns:a16="http://schemas.microsoft.com/office/drawing/2014/main" id="{738592FB-EBF0-4575-A020-A889527707A3}"/>
              </a:ext>
            </a:extLst>
          </p:cNvPr>
          <p:cNvPicPr>
            <a:picLocks noChangeAspect="1"/>
          </p:cNvPicPr>
          <p:nvPr/>
        </p:nvPicPr>
        <p:blipFill>
          <a:blip r:embed="rId4"/>
          <a:srcRect/>
          <a:stretch/>
        </p:blipFill>
        <p:spPr bwMode="auto">
          <a:xfrm>
            <a:off x="3886201" y="0"/>
            <a:ext cx="5257800" cy="5008446"/>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87630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5000">
        <p159:morph option="byObject"/>
      </p:transition>
    </mc:Choice>
    <mc:Fallback xmlns="">
      <p:transition spd="slow" advTm="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standing in front of a crowd posing for the camera&#10;&#10;Description automatically generated">
            <a:extLst>
              <a:ext uri="{FF2B5EF4-FFF2-40B4-BE49-F238E27FC236}">
                <a16:creationId xmlns:a16="http://schemas.microsoft.com/office/drawing/2014/main" id="{8283D71F-4DA1-4420-857C-1D0076AFDC71}"/>
              </a:ext>
            </a:extLst>
          </p:cNvPr>
          <p:cNvPicPr>
            <a:picLocks noChangeAspect="1"/>
          </p:cNvPicPr>
          <p:nvPr/>
        </p:nvPicPr>
        <p:blipFill rotWithShape="1">
          <a:blip r:embed="rId3"/>
          <a:srcRect t="25000"/>
          <a:stretch/>
        </p:blipFill>
        <p:spPr>
          <a:xfrm>
            <a:off x="20" y="10"/>
            <a:ext cx="9143980" cy="5143490"/>
          </a:xfrm>
          <a:prstGeom prst="rect">
            <a:avLst/>
          </a:prstGeom>
        </p:spPr>
      </p:pic>
      <p:sp>
        <p:nvSpPr>
          <p:cNvPr id="70" name="Freeform: Shape 69">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2393" y="0"/>
            <a:ext cx="5471607" cy="5140093"/>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337" name="Picture 1">
            <a:extLst>
              <a:ext uri="{FF2B5EF4-FFF2-40B4-BE49-F238E27FC236}">
                <a16:creationId xmlns:a16="http://schemas.microsoft.com/office/drawing/2014/main" id="{738592FB-EBF0-4575-A020-A889527707A3}"/>
              </a:ext>
            </a:extLst>
          </p:cNvPr>
          <p:cNvPicPr>
            <a:picLocks noChangeAspect="1"/>
          </p:cNvPicPr>
          <p:nvPr/>
        </p:nvPicPr>
        <p:blipFill>
          <a:blip r:embed="rId4"/>
          <a:srcRect/>
          <a:stretch/>
        </p:blipFill>
        <p:spPr bwMode="auto">
          <a:xfrm>
            <a:off x="3797295" y="131646"/>
            <a:ext cx="5346685" cy="4876800"/>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0881355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theme/theme1.xml><?xml version="1.0" encoding="utf-8"?>
<a:theme xmlns:a="http://schemas.openxmlformats.org/drawingml/2006/main" name="Office Theme">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 Theme">
      <a:majorFont>
        <a:latin typeface="Calibri Light"/>
        <a:ea typeface="Calibri Light"/>
        <a:cs typeface="Calibri Light"/>
      </a:majorFont>
      <a:minorFont>
        <a:latin typeface="Calibri"/>
        <a:ea typeface="Calibri"/>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19" tIns="45719" rIns="45719" bIns="45719" numCol="1" anchor="t" anchorCtr="0" compatLnSpc="1">
        <a:prstTxWarp prst="textNoShape">
          <a:avLst/>
        </a:prstTxWarp>
        <a:spAutoFit/>
      </a:bodyPr>
      <a:lstStyle>
        <a:defPPr marL="0" marR="0" indent="0" algn="l" defTabSz="685800" rtl="0" eaLnBrk="1"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19" tIns="45719" rIns="45719" bIns="45719" numCol="1" anchor="t" anchorCtr="0" compatLnSpc="1">
        <a:prstTxWarp prst="textNoShape">
          <a:avLst/>
        </a:prstTxWarp>
        <a:spAutoFit/>
      </a:bodyPr>
      <a:lstStyle>
        <a:defPPr marL="0" marR="0" indent="0" algn="l" defTabSz="685800" rtl="0" eaLnBrk="1"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621</Words>
  <Application>Microsoft Office PowerPoint</Application>
  <PresentationFormat>On-screen Show (16:9)</PresentationFormat>
  <Paragraphs>27</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Gill Sans MT</vt:lpstr>
      <vt:lpstr>Helvetica Neue</vt:lpstr>
      <vt:lpstr>Office Theme</vt:lpstr>
      <vt:lpstr>PowerPoint Presentation</vt:lpstr>
      <vt:lpstr>WELCOME TO WORSHIP!</vt:lpstr>
      <vt:lpstr>Responding to the Pandemic at Immanuel  Corporate worship and various gatherings will continue unless specifically suspended.  As of now:  - NO Sunday School Classes until further notice  - NO Come to Supper tonight  - NO Confirmation Classes (resources moving online)  - MARKED! Event postponed indefinitely  Council will discuss further actions at its Tuesday meeting.</vt:lpstr>
      <vt:lpstr>Things to Consider for Corporate Worship  If you’re sick or at greater risk, please don’t come.  Wash hands before/after. Please refrain from handshaking.    Offering plates will not be passed but placed at exits.  Pray for those most vulnerable, including our health care workers and their families.  Check by phone on those you notice aren’t here, especially those that live alone. Do you need help? You’re not alone.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J Solberg</dc:creator>
  <cp:lastModifiedBy>Steven J Solberg</cp:lastModifiedBy>
  <cp:revision>26</cp:revision>
  <dcterms:created xsi:type="dcterms:W3CDTF">2020-03-14T16:59:33Z</dcterms:created>
  <dcterms:modified xsi:type="dcterms:W3CDTF">2020-03-15T23:59:57Z</dcterms:modified>
</cp:coreProperties>
</file>